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9850"/>
  <p:notesSz cx="9144000" cy="514985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91" d="100"/>
          <a:sy n="91" d="100"/>
        </p:scale>
        <p:origin x="-786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85910" y="2118686"/>
            <a:ext cx="4172178" cy="940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1" i="0">
                <a:solidFill>
                  <a:srgbClr val="460E02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3916"/>
            <a:ext cx="6400800" cy="12874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460E0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460E0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4465"/>
            <a:ext cx="397764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11/20/2022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rgbClr val="460E0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11/20/2022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11/20/2022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622"/>
            <a:ext cx="9144000" cy="5144135"/>
          </a:xfrm>
          <a:custGeom>
            <a:avLst/>
            <a:gdLst/>
            <a:ahLst/>
            <a:cxnLst/>
            <a:rect l="l" t="t" r="r" b="b"/>
            <a:pathLst>
              <a:path w="9144000" h="5144135">
                <a:moveTo>
                  <a:pt x="9144000" y="0"/>
                </a:moveTo>
                <a:lnTo>
                  <a:pt x="0" y="0"/>
                </a:lnTo>
                <a:lnTo>
                  <a:pt x="0" y="5143677"/>
                </a:lnTo>
                <a:lnTo>
                  <a:pt x="9144000" y="5143677"/>
                </a:lnTo>
                <a:lnTo>
                  <a:pt x="9144000" y="0"/>
                </a:lnTo>
                <a:close/>
              </a:path>
            </a:pathLst>
          </a:custGeom>
          <a:solidFill>
            <a:srgbClr val="FAFAF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22184" y="25637"/>
            <a:ext cx="6499631" cy="1122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rgbClr val="460E0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4465"/>
            <a:ext cx="8229600" cy="33989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9360"/>
            <a:ext cx="292608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11/20/2022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9360"/>
            <a:ext cx="2103120" cy="25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‹N°›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67000" y="212725"/>
            <a:ext cx="3143885" cy="3629660"/>
            <a:chOff x="2890081" y="646026"/>
            <a:chExt cx="3143885" cy="3629660"/>
          </a:xfrm>
        </p:grpSpPr>
        <p:sp>
          <p:nvSpPr>
            <p:cNvPr id="3" name="object 3"/>
            <p:cNvSpPr/>
            <p:nvPr/>
          </p:nvSpPr>
          <p:spPr>
            <a:xfrm>
              <a:off x="2894761" y="650706"/>
              <a:ext cx="2925445" cy="3405504"/>
            </a:xfrm>
            <a:custGeom>
              <a:avLst/>
              <a:gdLst/>
              <a:ahLst/>
              <a:cxnLst/>
              <a:rect l="l" t="t" r="r" b="b"/>
              <a:pathLst>
                <a:path w="2925445" h="3405504">
                  <a:moveTo>
                    <a:pt x="1462684" y="3405238"/>
                  </a:moveTo>
                  <a:lnTo>
                    <a:pt x="0" y="3405238"/>
                  </a:lnTo>
                  <a:lnTo>
                    <a:pt x="0" y="0"/>
                  </a:lnTo>
                  <a:lnTo>
                    <a:pt x="2925000" y="0"/>
                  </a:lnTo>
                  <a:lnTo>
                    <a:pt x="2925000" y="3405238"/>
                  </a:lnTo>
                  <a:lnTo>
                    <a:pt x="1462684" y="3405238"/>
                  </a:lnTo>
                  <a:close/>
                </a:path>
              </a:pathLst>
            </a:custGeom>
            <a:ln w="9359">
              <a:solidFill>
                <a:srgbClr val="460E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108960" y="869946"/>
              <a:ext cx="2925445" cy="3405504"/>
            </a:xfrm>
            <a:custGeom>
              <a:avLst/>
              <a:gdLst/>
              <a:ahLst/>
              <a:cxnLst/>
              <a:rect l="l" t="t" r="r" b="b"/>
              <a:pathLst>
                <a:path w="2925445" h="3405504">
                  <a:moveTo>
                    <a:pt x="2925000" y="0"/>
                  </a:moveTo>
                  <a:lnTo>
                    <a:pt x="0" y="0"/>
                  </a:lnTo>
                  <a:lnTo>
                    <a:pt x="0" y="3405238"/>
                  </a:lnTo>
                  <a:lnTo>
                    <a:pt x="1462684" y="3405238"/>
                  </a:lnTo>
                  <a:lnTo>
                    <a:pt x="2925000" y="3405238"/>
                  </a:lnTo>
                  <a:lnTo>
                    <a:pt x="2925000" y="0"/>
                  </a:lnTo>
                  <a:close/>
                </a:path>
              </a:pathLst>
            </a:custGeom>
            <a:solidFill>
              <a:srgbClr val="F9D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1622"/>
            <a:ext cx="749300" cy="2682240"/>
          </a:xfrm>
          <a:custGeom>
            <a:avLst/>
            <a:gdLst/>
            <a:ahLst/>
            <a:cxnLst/>
            <a:rect l="l" t="t" r="r" b="b"/>
            <a:pathLst>
              <a:path w="749300" h="2682240">
                <a:moveTo>
                  <a:pt x="748804" y="0"/>
                </a:moveTo>
                <a:lnTo>
                  <a:pt x="0" y="0"/>
                </a:lnTo>
                <a:lnTo>
                  <a:pt x="0" y="2681998"/>
                </a:lnTo>
                <a:lnTo>
                  <a:pt x="748804" y="2681998"/>
                </a:lnTo>
                <a:lnTo>
                  <a:pt x="748804" y="0"/>
                </a:lnTo>
                <a:close/>
              </a:path>
            </a:pathLst>
          </a:custGeom>
          <a:solidFill>
            <a:srgbClr val="E4D8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56759" y="1622"/>
            <a:ext cx="4287240" cy="42724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42731"/>
            <a:ext cx="1471676" cy="334909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89557" y="3383086"/>
            <a:ext cx="1054442" cy="1762213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352800" y="1508125"/>
            <a:ext cx="209486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" dirty="0">
                <a:latin typeface="Arial"/>
                <a:cs typeface="Arial"/>
              </a:rPr>
              <a:t>Projet</a:t>
            </a:r>
            <a:r>
              <a:rPr sz="3000" b="1" spc="-110" dirty="0">
                <a:latin typeface="Arial"/>
                <a:cs typeface="Arial"/>
              </a:rPr>
              <a:t> </a:t>
            </a:r>
            <a:r>
              <a:rPr sz="3000" b="1" spc="-5" dirty="0">
                <a:latin typeface="Arial"/>
                <a:cs typeface="Arial"/>
              </a:rPr>
              <a:t>WEB</a:t>
            </a:r>
            <a:endParaRPr sz="3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81400" y="2899889"/>
            <a:ext cx="205739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83845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" pitchFamily="34" charset="0"/>
                <a:cs typeface="Arial" pitchFamily="34" charset="0"/>
              </a:rPr>
              <a:t>Présenté par  Lynda Ben Bekkou</a:t>
            </a:r>
            <a:endParaRPr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53000" y="3641725"/>
            <a:ext cx="8661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460E02"/>
                </a:solidFill>
                <a:latin typeface="Arial MT"/>
                <a:cs typeface="Arial MT"/>
              </a:rPr>
              <a:t>2022/2023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721402" y="3890336"/>
            <a:ext cx="3068320" cy="1270"/>
          </a:xfrm>
          <a:custGeom>
            <a:avLst/>
            <a:gdLst/>
            <a:ahLst/>
            <a:cxnLst/>
            <a:rect l="l" t="t" r="r" b="b"/>
            <a:pathLst>
              <a:path w="3068320" h="1270">
                <a:moveTo>
                  <a:pt x="0" y="0"/>
                </a:moveTo>
                <a:lnTo>
                  <a:pt x="3067913" y="723"/>
                </a:lnTo>
              </a:path>
            </a:pathLst>
          </a:custGeom>
          <a:ln w="9359">
            <a:solidFill>
              <a:srgbClr val="460E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21402" y="4056655"/>
            <a:ext cx="3068320" cy="1270"/>
          </a:xfrm>
          <a:custGeom>
            <a:avLst/>
            <a:gdLst/>
            <a:ahLst/>
            <a:cxnLst/>
            <a:rect l="l" t="t" r="r" b="b"/>
            <a:pathLst>
              <a:path w="3068320" h="1270">
                <a:moveTo>
                  <a:pt x="0" y="0"/>
                </a:moveTo>
                <a:lnTo>
                  <a:pt x="3067913" y="723"/>
                </a:lnTo>
              </a:path>
            </a:pathLst>
          </a:custGeom>
          <a:ln w="9359">
            <a:solidFill>
              <a:srgbClr val="460E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-304800" y="1660525"/>
            <a:ext cx="2991954" cy="331417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738861"/>
            <a:ext cx="9143365" cy="407034"/>
          </a:xfrm>
          <a:custGeom>
            <a:avLst/>
            <a:gdLst/>
            <a:ahLst/>
            <a:cxnLst/>
            <a:rect l="l" t="t" r="r" b="b"/>
            <a:pathLst>
              <a:path w="9143365" h="407035">
                <a:moveTo>
                  <a:pt x="9143276" y="406438"/>
                </a:moveTo>
                <a:lnTo>
                  <a:pt x="0" y="406438"/>
                </a:lnTo>
                <a:lnTo>
                  <a:pt x="0" y="0"/>
                </a:lnTo>
                <a:lnTo>
                  <a:pt x="9143276" y="0"/>
                </a:lnTo>
                <a:lnTo>
                  <a:pt x="9143276" y="406438"/>
                </a:lnTo>
                <a:close/>
              </a:path>
            </a:pathLst>
          </a:custGeom>
          <a:solidFill>
            <a:srgbClr val="E4D8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66075" y="1622"/>
            <a:ext cx="1177925" cy="271368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1398431"/>
            <a:ext cx="4176395" cy="3747135"/>
            <a:chOff x="0" y="1398431"/>
            <a:chExt cx="4176395" cy="37471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78" y="3271859"/>
              <a:ext cx="1090079" cy="18734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572749"/>
              <a:ext cx="909713" cy="257255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4842" y="1398431"/>
              <a:ext cx="3431159" cy="1821954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322184" y="25637"/>
            <a:ext cx="205930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Logo</a:t>
            </a:r>
          </a:p>
        </p:txBody>
      </p:sp>
      <p:sp>
        <p:nvSpPr>
          <p:cNvPr id="9" name="object 9"/>
          <p:cNvSpPr/>
          <p:nvPr/>
        </p:nvSpPr>
        <p:spPr>
          <a:xfrm>
            <a:off x="5747765" y="1369628"/>
            <a:ext cx="1668780" cy="1966595"/>
          </a:xfrm>
          <a:custGeom>
            <a:avLst/>
            <a:gdLst/>
            <a:ahLst/>
            <a:cxnLst/>
            <a:rect l="l" t="t" r="r" b="b"/>
            <a:pathLst>
              <a:path w="1668779" h="1966595">
                <a:moveTo>
                  <a:pt x="1668233" y="0"/>
                </a:moveTo>
                <a:lnTo>
                  <a:pt x="0" y="0"/>
                </a:lnTo>
                <a:lnTo>
                  <a:pt x="0" y="1966315"/>
                </a:lnTo>
                <a:lnTo>
                  <a:pt x="834110" y="1966315"/>
                </a:lnTo>
                <a:lnTo>
                  <a:pt x="1668233" y="1966315"/>
                </a:lnTo>
                <a:lnTo>
                  <a:pt x="1668233" y="0"/>
                </a:lnTo>
                <a:close/>
              </a:path>
            </a:pathLst>
          </a:custGeom>
          <a:solidFill>
            <a:srgbClr val="F9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66104" y="1382124"/>
            <a:ext cx="1429385" cy="946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460E02"/>
                </a:solidFill>
                <a:latin typeface="Arial"/>
                <a:cs typeface="Arial"/>
              </a:rPr>
              <a:t>Couleur</a:t>
            </a:r>
            <a:r>
              <a:rPr sz="1600" b="1" spc="-35" dirty="0">
                <a:solidFill>
                  <a:srgbClr val="460E02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460E02"/>
                </a:solidFill>
                <a:latin typeface="Arial"/>
                <a:cs typeface="Arial"/>
              </a:rPr>
              <a:t>utilisé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Arial"/>
              <a:cs typeface="Arial"/>
            </a:endParaRPr>
          </a:p>
          <a:p>
            <a:pPr marL="440690" marR="428625" indent="-1270" algn="ctr">
              <a:lnSpc>
                <a:spcPts val="1780"/>
              </a:lnSpc>
              <a:spcBef>
                <a:spcPts val="5"/>
              </a:spcBef>
            </a:pPr>
            <a:r>
              <a:rPr sz="1600" b="1" spc="-10" dirty="0">
                <a:solidFill>
                  <a:srgbClr val="460E02"/>
                </a:solidFill>
                <a:latin typeface="Arial"/>
                <a:cs typeface="Arial"/>
              </a:rPr>
              <a:t>Rose </a:t>
            </a:r>
            <a:r>
              <a:rPr sz="1600" b="1" spc="-430" dirty="0">
                <a:solidFill>
                  <a:srgbClr val="460E02"/>
                </a:solidFill>
                <a:latin typeface="Arial"/>
                <a:cs typeface="Arial"/>
              </a:rPr>
              <a:t> </a:t>
            </a:r>
            <a:r>
              <a:rPr sz="1600" b="1" spc="-15" dirty="0">
                <a:solidFill>
                  <a:srgbClr val="460E02"/>
                </a:solidFill>
                <a:latin typeface="Arial"/>
                <a:cs typeface="Arial"/>
              </a:rPr>
              <a:t>B</a:t>
            </a:r>
            <a:r>
              <a:rPr sz="1600" b="1" spc="-5" dirty="0">
                <a:solidFill>
                  <a:srgbClr val="460E02"/>
                </a:solidFill>
                <a:latin typeface="Arial"/>
                <a:cs typeface="Arial"/>
              </a:rPr>
              <a:t>l</a:t>
            </a:r>
            <a:r>
              <a:rPr sz="1600" b="1" spc="-15" dirty="0">
                <a:solidFill>
                  <a:srgbClr val="460E02"/>
                </a:solidFill>
                <a:latin typeface="Arial"/>
                <a:cs typeface="Arial"/>
              </a:rPr>
              <a:t>a</a:t>
            </a:r>
            <a:r>
              <a:rPr sz="1600" b="1" spc="-5" dirty="0">
                <a:solidFill>
                  <a:srgbClr val="460E02"/>
                </a:solidFill>
                <a:latin typeface="Arial"/>
                <a:cs typeface="Arial"/>
              </a:rPr>
              <a:t>nc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12284" y="1622"/>
            <a:ext cx="7731759" cy="4472305"/>
            <a:chOff x="1412284" y="1622"/>
            <a:chExt cx="7731759" cy="4472305"/>
          </a:xfrm>
        </p:grpSpPr>
        <p:sp>
          <p:nvSpPr>
            <p:cNvPr id="3" name="object 3"/>
            <p:cNvSpPr/>
            <p:nvPr/>
          </p:nvSpPr>
          <p:spPr>
            <a:xfrm>
              <a:off x="1416964" y="758707"/>
              <a:ext cx="6309360" cy="3710304"/>
            </a:xfrm>
            <a:custGeom>
              <a:avLst/>
              <a:gdLst/>
              <a:ahLst/>
              <a:cxnLst/>
              <a:rect l="l" t="t" r="r" b="b"/>
              <a:pathLst>
                <a:path w="6309359" h="3710304">
                  <a:moveTo>
                    <a:pt x="3154679" y="3710152"/>
                  </a:moveTo>
                  <a:lnTo>
                    <a:pt x="0" y="3710152"/>
                  </a:lnTo>
                  <a:lnTo>
                    <a:pt x="0" y="0"/>
                  </a:lnTo>
                  <a:lnTo>
                    <a:pt x="6308991" y="0"/>
                  </a:lnTo>
                  <a:lnTo>
                    <a:pt x="6308991" y="3710152"/>
                  </a:lnTo>
                  <a:lnTo>
                    <a:pt x="3154679" y="3710152"/>
                  </a:lnTo>
                  <a:close/>
                </a:path>
              </a:pathLst>
            </a:custGeom>
            <a:ln w="9359">
              <a:solidFill>
                <a:srgbClr val="460E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266274" y="1308058"/>
              <a:ext cx="2611120" cy="2611120"/>
            </a:xfrm>
            <a:custGeom>
              <a:avLst/>
              <a:gdLst/>
              <a:ahLst/>
              <a:cxnLst/>
              <a:rect l="l" t="t" r="r" b="b"/>
              <a:pathLst>
                <a:path w="2611120" h="2611120">
                  <a:moveTo>
                    <a:pt x="1305369" y="0"/>
                  </a:moveTo>
                  <a:lnTo>
                    <a:pt x="1256368" y="923"/>
                  </a:lnTo>
                  <a:lnTo>
                    <a:pt x="1207529" y="3683"/>
                  </a:lnTo>
                  <a:lnTo>
                    <a:pt x="1158902" y="8267"/>
                  </a:lnTo>
                  <a:lnTo>
                    <a:pt x="1110540" y="14660"/>
                  </a:lnTo>
                  <a:lnTo>
                    <a:pt x="1062492" y="22847"/>
                  </a:lnTo>
                  <a:lnTo>
                    <a:pt x="1014811" y="32815"/>
                  </a:lnTo>
                  <a:lnTo>
                    <a:pt x="967547" y="44550"/>
                  </a:lnTo>
                  <a:lnTo>
                    <a:pt x="920752" y="58037"/>
                  </a:lnTo>
                  <a:lnTo>
                    <a:pt x="874477" y="73262"/>
                  </a:lnTo>
                  <a:lnTo>
                    <a:pt x="828773" y="90211"/>
                  </a:lnTo>
                  <a:lnTo>
                    <a:pt x="783691" y="108871"/>
                  </a:lnTo>
                  <a:lnTo>
                    <a:pt x="739283" y="129226"/>
                  </a:lnTo>
                  <a:lnTo>
                    <a:pt x="695599" y="151263"/>
                  </a:lnTo>
                  <a:lnTo>
                    <a:pt x="652691" y="174967"/>
                  </a:lnTo>
                  <a:lnTo>
                    <a:pt x="610703" y="200264"/>
                  </a:lnTo>
                  <a:lnTo>
                    <a:pt x="569778" y="227066"/>
                  </a:lnTo>
                  <a:lnTo>
                    <a:pt x="529951" y="255337"/>
                  </a:lnTo>
                  <a:lnTo>
                    <a:pt x="491260" y="285040"/>
                  </a:lnTo>
                  <a:lnTo>
                    <a:pt x="453742" y="316139"/>
                  </a:lnTo>
                  <a:lnTo>
                    <a:pt x="417434" y="348594"/>
                  </a:lnTo>
                  <a:lnTo>
                    <a:pt x="382373" y="382371"/>
                  </a:lnTo>
                  <a:lnTo>
                    <a:pt x="348595" y="417432"/>
                  </a:lnTo>
                  <a:lnTo>
                    <a:pt x="316139" y="453739"/>
                  </a:lnTo>
                  <a:lnTo>
                    <a:pt x="285041" y="491255"/>
                  </a:lnTo>
                  <a:lnTo>
                    <a:pt x="255337" y="529945"/>
                  </a:lnTo>
                  <a:lnTo>
                    <a:pt x="227066" y="569770"/>
                  </a:lnTo>
                  <a:lnTo>
                    <a:pt x="200264" y="610693"/>
                  </a:lnTo>
                  <a:lnTo>
                    <a:pt x="174967" y="652678"/>
                  </a:lnTo>
                  <a:lnTo>
                    <a:pt x="151265" y="695589"/>
                  </a:lnTo>
                  <a:lnTo>
                    <a:pt x="129230" y="739275"/>
                  </a:lnTo>
                  <a:lnTo>
                    <a:pt x="108876" y="783685"/>
                  </a:lnTo>
                  <a:lnTo>
                    <a:pt x="90217" y="828769"/>
                  </a:lnTo>
                  <a:lnTo>
                    <a:pt x="73267" y="874474"/>
                  </a:lnTo>
                  <a:lnTo>
                    <a:pt x="58042" y="920750"/>
                  </a:lnTo>
                  <a:lnTo>
                    <a:pt x="44554" y="967546"/>
                  </a:lnTo>
                  <a:lnTo>
                    <a:pt x="32819" y="1014810"/>
                  </a:lnTo>
                  <a:lnTo>
                    <a:pt x="22850" y="1062492"/>
                  </a:lnTo>
                  <a:lnTo>
                    <a:pt x="14662" y="1110539"/>
                  </a:lnTo>
                  <a:lnTo>
                    <a:pt x="8268" y="1158902"/>
                  </a:lnTo>
                  <a:lnTo>
                    <a:pt x="3684" y="1207529"/>
                  </a:lnTo>
                  <a:lnTo>
                    <a:pt x="923" y="1256368"/>
                  </a:lnTo>
                  <a:lnTo>
                    <a:pt x="0" y="1305369"/>
                  </a:lnTo>
                  <a:lnTo>
                    <a:pt x="923" y="1354367"/>
                  </a:lnTo>
                  <a:lnTo>
                    <a:pt x="3684" y="1403205"/>
                  </a:lnTo>
                  <a:lnTo>
                    <a:pt x="8268" y="1451829"/>
                  </a:lnTo>
                  <a:lnTo>
                    <a:pt x="14662" y="1500191"/>
                  </a:lnTo>
                  <a:lnTo>
                    <a:pt x="22850" y="1548237"/>
                  </a:lnTo>
                  <a:lnTo>
                    <a:pt x="32819" y="1595918"/>
                  </a:lnTo>
                  <a:lnTo>
                    <a:pt x="44554" y="1643181"/>
                  </a:lnTo>
                  <a:lnTo>
                    <a:pt x="58042" y="1689976"/>
                  </a:lnTo>
                  <a:lnTo>
                    <a:pt x="73267" y="1736252"/>
                  </a:lnTo>
                  <a:lnTo>
                    <a:pt x="90217" y="1781957"/>
                  </a:lnTo>
                  <a:lnTo>
                    <a:pt x="108876" y="1827040"/>
                  </a:lnTo>
                  <a:lnTo>
                    <a:pt x="129230" y="1871451"/>
                  </a:lnTo>
                  <a:lnTo>
                    <a:pt x="151265" y="1915137"/>
                  </a:lnTo>
                  <a:lnTo>
                    <a:pt x="174967" y="1958047"/>
                  </a:lnTo>
                  <a:lnTo>
                    <a:pt x="200264" y="2000035"/>
                  </a:lnTo>
                  <a:lnTo>
                    <a:pt x="227066" y="2040960"/>
                  </a:lnTo>
                  <a:lnTo>
                    <a:pt x="255337" y="2080786"/>
                  </a:lnTo>
                  <a:lnTo>
                    <a:pt x="285041" y="2119476"/>
                  </a:lnTo>
                  <a:lnTo>
                    <a:pt x="316139" y="2156992"/>
                  </a:lnTo>
                  <a:lnTo>
                    <a:pt x="348595" y="2193299"/>
                  </a:lnTo>
                  <a:lnTo>
                    <a:pt x="382373" y="2228359"/>
                  </a:lnTo>
                  <a:lnTo>
                    <a:pt x="417434" y="2262135"/>
                  </a:lnTo>
                  <a:lnTo>
                    <a:pt x="453742" y="2294590"/>
                  </a:lnTo>
                  <a:lnTo>
                    <a:pt x="491260" y="2325687"/>
                  </a:lnTo>
                  <a:lnTo>
                    <a:pt x="529951" y="2355389"/>
                  </a:lnTo>
                  <a:lnTo>
                    <a:pt x="569778" y="2383660"/>
                  </a:lnTo>
                  <a:lnTo>
                    <a:pt x="610703" y="2410462"/>
                  </a:lnTo>
                  <a:lnTo>
                    <a:pt x="652691" y="2435758"/>
                  </a:lnTo>
                  <a:lnTo>
                    <a:pt x="695599" y="2459462"/>
                  </a:lnTo>
                  <a:lnTo>
                    <a:pt x="739283" y="2481499"/>
                  </a:lnTo>
                  <a:lnTo>
                    <a:pt x="783691" y="2501855"/>
                  </a:lnTo>
                  <a:lnTo>
                    <a:pt x="828773" y="2520514"/>
                  </a:lnTo>
                  <a:lnTo>
                    <a:pt x="874477" y="2537464"/>
                  </a:lnTo>
                  <a:lnTo>
                    <a:pt x="920752" y="2552689"/>
                  </a:lnTo>
                  <a:lnTo>
                    <a:pt x="967547" y="2566176"/>
                  </a:lnTo>
                  <a:lnTo>
                    <a:pt x="1014811" y="2577910"/>
                  </a:lnTo>
                  <a:lnTo>
                    <a:pt x="1062492" y="2587878"/>
                  </a:lnTo>
                  <a:lnTo>
                    <a:pt x="1110540" y="2596066"/>
                  </a:lnTo>
                  <a:lnTo>
                    <a:pt x="1158902" y="2602458"/>
                  </a:lnTo>
                  <a:lnTo>
                    <a:pt x="1207529" y="2607042"/>
                  </a:lnTo>
                  <a:lnTo>
                    <a:pt x="1256368" y="2609802"/>
                  </a:lnTo>
                  <a:lnTo>
                    <a:pt x="1305369" y="2610726"/>
                  </a:lnTo>
                  <a:lnTo>
                    <a:pt x="1354367" y="2609802"/>
                  </a:lnTo>
                  <a:lnTo>
                    <a:pt x="1403205" y="2607042"/>
                  </a:lnTo>
                  <a:lnTo>
                    <a:pt x="1451829" y="2602458"/>
                  </a:lnTo>
                  <a:lnTo>
                    <a:pt x="1500191" y="2596066"/>
                  </a:lnTo>
                  <a:lnTo>
                    <a:pt x="1548237" y="2587878"/>
                  </a:lnTo>
                  <a:lnTo>
                    <a:pt x="1595918" y="2577910"/>
                  </a:lnTo>
                  <a:lnTo>
                    <a:pt x="1643181" y="2566176"/>
                  </a:lnTo>
                  <a:lnTo>
                    <a:pt x="1689976" y="2552689"/>
                  </a:lnTo>
                  <a:lnTo>
                    <a:pt x="1736252" y="2537464"/>
                  </a:lnTo>
                  <a:lnTo>
                    <a:pt x="1781957" y="2520514"/>
                  </a:lnTo>
                  <a:lnTo>
                    <a:pt x="1827040" y="2501855"/>
                  </a:lnTo>
                  <a:lnTo>
                    <a:pt x="1871451" y="2481499"/>
                  </a:lnTo>
                  <a:lnTo>
                    <a:pt x="1915137" y="2459462"/>
                  </a:lnTo>
                  <a:lnTo>
                    <a:pt x="1958047" y="2435758"/>
                  </a:lnTo>
                  <a:lnTo>
                    <a:pt x="2000035" y="2410462"/>
                  </a:lnTo>
                  <a:lnTo>
                    <a:pt x="2040960" y="2383660"/>
                  </a:lnTo>
                  <a:lnTo>
                    <a:pt x="2080786" y="2355389"/>
                  </a:lnTo>
                  <a:lnTo>
                    <a:pt x="2119476" y="2325687"/>
                  </a:lnTo>
                  <a:lnTo>
                    <a:pt x="2156993" y="2294590"/>
                  </a:lnTo>
                  <a:lnTo>
                    <a:pt x="2193300" y="2262135"/>
                  </a:lnTo>
                  <a:lnTo>
                    <a:pt x="2228361" y="2228359"/>
                  </a:lnTo>
                  <a:lnTo>
                    <a:pt x="2262137" y="2193299"/>
                  </a:lnTo>
                  <a:lnTo>
                    <a:pt x="2294593" y="2156992"/>
                  </a:lnTo>
                  <a:lnTo>
                    <a:pt x="2325692" y="2119476"/>
                  </a:lnTo>
                  <a:lnTo>
                    <a:pt x="2355396" y="2080786"/>
                  </a:lnTo>
                  <a:lnTo>
                    <a:pt x="2383668" y="2040960"/>
                  </a:lnTo>
                  <a:lnTo>
                    <a:pt x="2410472" y="2000035"/>
                  </a:lnTo>
                  <a:lnTo>
                    <a:pt x="2435771" y="1958047"/>
                  </a:lnTo>
                  <a:lnTo>
                    <a:pt x="2459473" y="1915137"/>
                  </a:lnTo>
                  <a:lnTo>
                    <a:pt x="2481507" y="1871451"/>
                  </a:lnTo>
                  <a:lnTo>
                    <a:pt x="2501861" y="1827040"/>
                  </a:lnTo>
                  <a:lnTo>
                    <a:pt x="2520519" y="1781957"/>
                  </a:lnTo>
                  <a:lnTo>
                    <a:pt x="2537467" y="1736252"/>
                  </a:lnTo>
                  <a:lnTo>
                    <a:pt x="2552691" y="1689976"/>
                  </a:lnTo>
                  <a:lnTo>
                    <a:pt x="2566177" y="1643181"/>
                  </a:lnTo>
                  <a:lnTo>
                    <a:pt x="2577911" y="1595918"/>
                  </a:lnTo>
                  <a:lnTo>
                    <a:pt x="2587879" y="1548237"/>
                  </a:lnTo>
                  <a:lnTo>
                    <a:pt x="2596066" y="1500191"/>
                  </a:lnTo>
                  <a:lnTo>
                    <a:pt x="2602458" y="1451829"/>
                  </a:lnTo>
                  <a:lnTo>
                    <a:pt x="2607042" y="1403205"/>
                  </a:lnTo>
                  <a:lnTo>
                    <a:pt x="2609802" y="1354367"/>
                  </a:lnTo>
                  <a:lnTo>
                    <a:pt x="2610726" y="1305369"/>
                  </a:lnTo>
                  <a:lnTo>
                    <a:pt x="2609802" y="1256368"/>
                  </a:lnTo>
                  <a:lnTo>
                    <a:pt x="2607042" y="1207529"/>
                  </a:lnTo>
                  <a:lnTo>
                    <a:pt x="2602458" y="1158902"/>
                  </a:lnTo>
                  <a:lnTo>
                    <a:pt x="2596066" y="1110539"/>
                  </a:lnTo>
                  <a:lnTo>
                    <a:pt x="2587879" y="1062492"/>
                  </a:lnTo>
                  <a:lnTo>
                    <a:pt x="2577911" y="1014810"/>
                  </a:lnTo>
                  <a:lnTo>
                    <a:pt x="2566177" y="967546"/>
                  </a:lnTo>
                  <a:lnTo>
                    <a:pt x="2552691" y="920750"/>
                  </a:lnTo>
                  <a:lnTo>
                    <a:pt x="2537467" y="874474"/>
                  </a:lnTo>
                  <a:lnTo>
                    <a:pt x="2520519" y="828769"/>
                  </a:lnTo>
                  <a:lnTo>
                    <a:pt x="2501861" y="783685"/>
                  </a:lnTo>
                  <a:lnTo>
                    <a:pt x="2481507" y="739275"/>
                  </a:lnTo>
                  <a:lnTo>
                    <a:pt x="2459473" y="695589"/>
                  </a:lnTo>
                  <a:lnTo>
                    <a:pt x="2435771" y="652678"/>
                  </a:lnTo>
                  <a:lnTo>
                    <a:pt x="2410472" y="610693"/>
                  </a:lnTo>
                  <a:lnTo>
                    <a:pt x="2383668" y="569770"/>
                  </a:lnTo>
                  <a:lnTo>
                    <a:pt x="2355396" y="529945"/>
                  </a:lnTo>
                  <a:lnTo>
                    <a:pt x="2325692" y="491255"/>
                  </a:lnTo>
                  <a:lnTo>
                    <a:pt x="2294593" y="453739"/>
                  </a:lnTo>
                  <a:lnTo>
                    <a:pt x="2262137" y="417432"/>
                  </a:lnTo>
                  <a:lnTo>
                    <a:pt x="2228361" y="382371"/>
                  </a:lnTo>
                  <a:lnTo>
                    <a:pt x="2193300" y="348594"/>
                  </a:lnTo>
                  <a:lnTo>
                    <a:pt x="2156993" y="316139"/>
                  </a:lnTo>
                  <a:lnTo>
                    <a:pt x="2119476" y="285040"/>
                  </a:lnTo>
                  <a:lnTo>
                    <a:pt x="2080786" y="255337"/>
                  </a:lnTo>
                  <a:lnTo>
                    <a:pt x="2040960" y="227066"/>
                  </a:lnTo>
                  <a:lnTo>
                    <a:pt x="2000035" y="200264"/>
                  </a:lnTo>
                  <a:lnTo>
                    <a:pt x="1958047" y="174967"/>
                  </a:lnTo>
                  <a:lnTo>
                    <a:pt x="1915137" y="151263"/>
                  </a:lnTo>
                  <a:lnTo>
                    <a:pt x="1871451" y="129226"/>
                  </a:lnTo>
                  <a:lnTo>
                    <a:pt x="1827040" y="108871"/>
                  </a:lnTo>
                  <a:lnTo>
                    <a:pt x="1781957" y="90211"/>
                  </a:lnTo>
                  <a:lnTo>
                    <a:pt x="1736252" y="73262"/>
                  </a:lnTo>
                  <a:lnTo>
                    <a:pt x="1689976" y="58037"/>
                  </a:lnTo>
                  <a:lnTo>
                    <a:pt x="1643181" y="44550"/>
                  </a:lnTo>
                  <a:lnTo>
                    <a:pt x="1595918" y="32815"/>
                  </a:lnTo>
                  <a:lnTo>
                    <a:pt x="1548237" y="22847"/>
                  </a:lnTo>
                  <a:lnTo>
                    <a:pt x="1500191" y="14660"/>
                  </a:lnTo>
                  <a:lnTo>
                    <a:pt x="1451829" y="8267"/>
                  </a:lnTo>
                  <a:lnTo>
                    <a:pt x="1403205" y="3683"/>
                  </a:lnTo>
                  <a:lnTo>
                    <a:pt x="1354367" y="923"/>
                  </a:lnTo>
                  <a:lnTo>
                    <a:pt x="1305369" y="0"/>
                  </a:lnTo>
                  <a:close/>
                </a:path>
              </a:pathLst>
            </a:custGeom>
            <a:solidFill>
              <a:srgbClr val="F9D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52645" y="1622"/>
              <a:ext cx="4491355" cy="443591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0" y="1622"/>
            <a:ext cx="2464435" cy="5144135"/>
            <a:chOff x="0" y="1622"/>
            <a:chExt cx="2464435" cy="5144135"/>
          </a:xfrm>
        </p:grpSpPr>
        <p:sp>
          <p:nvSpPr>
            <p:cNvPr id="7" name="object 7"/>
            <p:cNvSpPr/>
            <p:nvPr/>
          </p:nvSpPr>
          <p:spPr>
            <a:xfrm>
              <a:off x="0" y="1622"/>
              <a:ext cx="815975" cy="5143500"/>
            </a:xfrm>
            <a:custGeom>
              <a:avLst/>
              <a:gdLst/>
              <a:ahLst/>
              <a:cxnLst/>
              <a:rect l="l" t="t" r="r" b="b"/>
              <a:pathLst>
                <a:path w="815975" h="5143500">
                  <a:moveTo>
                    <a:pt x="815403" y="0"/>
                  </a:moveTo>
                  <a:lnTo>
                    <a:pt x="0" y="0"/>
                  </a:lnTo>
                  <a:lnTo>
                    <a:pt x="0" y="5142953"/>
                  </a:lnTo>
                  <a:lnTo>
                    <a:pt x="815403" y="5142953"/>
                  </a:lnTo>
                  <a:lnTo>
                    <a:pt x="815403" y="0"/>
                  </a:lnTo>
                  <a:close/>
                </a:path>
              </a:pathLst>
            </a:custGeom>
            <a:solidFill>
              <a:srgbClr val="E4D8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622"/>
              <a:ext cx="1696313" cy="337068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57" y="1466821"/>
              <a:ext cx="2449080" cy="3678478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Con</a:t>
            </a:r>
            <a:r>
              <a:rPr spc="-10" dirty="0"/>
              <a:t>c</a:t>
            </a:r>
            <a:r>
              <a:rPr spc="-5" dirty="0"/>
              <a:t>lusi</a:t>
            </a:r>
            <a:r>
              <a:rPr dirty="0"/>
              <a:t>on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961614" y="3297322"/>
            <a:ext cx="321627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1450" marR="5080" indent="-1429385" algn="ctr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" pitchFamily="34" charset="0"/>
                <a:cs typeface="Arial" pitchFamily="34" charset="0"/>
              </a:rPr>
              <a:t>Merci Monsieur Nathan </a:t>
            </a:r>
            <a:r>
              <a:rPr>
                <a:latin typeface="Arial" pitchFamily="34" charset="0"/>
                <a:cs typeface="Arial" pitchFamily="34" charset="0"/>
              </a:rPr>
              <a:t>Laury </a:t>
            </a:r>
            <a:endParaRPr lang="fr-FR" dirty="0" smtClean="0">
              <a:latin typeface="Arial" pitchFamily="34" charset="0"/>
              <a:cs typeface="Arial" pitchFamily="34" charset="0"/>
            </a:endParaRPr>
          </a:p>
          <a:p>
            <a:pPr marL="1441450" marR="5080" indent="-1429385" algn="ctr">
              <a:lnSpc>
                <a:spcPct val="100000"/>
              </a:lnSpc>
              <a:spcBef>
                <a:spcPts val="100"/>
              </a:spcBef>
            </a:pPr>
            <a:r>
              <a:rPr smtClean="0">
                <a:latin typeface="Arial" pitchFamily="34" charset="0"/>
                <a:cs typeface="Arial" pitchFamily="34" charset="0"/>
              </a:rPr>
              <a:t>pour </a:t>
            </a:r>
            <a:r>
              <a:rPr dirty="0">
                <a:latin typeface="Arial" pitchFamily="34" charset="0"/>
                <a:cs typeface="Arial" pitchFamily="34" charset="0"/>
              </a:rPr>
              <a:t>votre  aide</a:t>
            </a:r>
            <a:endParaRPr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598879" y="1622"/>
            <a:ext cx="1545590" cy="5144135"/>
          </a:xfrm>
          <a:custGeom>
            <a:avLst/>
            <a:gdLst/>
            <a:ahLst/>
            <a:cxnLst/>
            <a:rect l="l" t="t" r="r" b="b"/>
            <a:pathLst>
              <a:path w="1545590" h="5144135">
                <a:moveTo>
                  <a:pt x="1545120" y="0"/>
                </a:moveTo>
                <a:lnTo>
                  <a:pt x="1465893" y="0"/>
                </a:lnTo>
                <a:lnTo>
                  <a:pt x="1452521" y="4966"/>
                </a:lnTo>
                <a:lnTo>
                  <a:pt x="1406636" y="23577"/>
                </a:lnTo>
                <a:lnTo>
                  <a:pt x="1361088" y="43631"/>
                </a:lnTo>
                <a:lnTo>
                  <a:pt x="1315896" y="65123"/>
                </a:lnTo>
                <a:lnTo>
                  <a:pt x="1271082" y="88045"/>
                </a:lnTo>
                <a:lnTo>
                  <a:pt x="1226665" y="112391"/>
                </a:lnTo>
                <a:lnTo>
                  <a:pt x="1182664" y="138154"/>
                </a:lnTo>
                <a:lnTo>
                  <a:pt x="1139102" y="165328"/>
                </a:lnTo>
                <a:lnTo>
                  <a:pt x="1095996" y="193905"/>
                </a:lnTo>
                <a:lnTo>
                  <a:pt x="1053368" y="223879"/>
                </a:lnTo>
                <a:lnTo>
                  <a:pt x="1011237" y="255244"/>
                </a:lnTo>
                <a:lnTo>
                  <a:pt x="974596" y="283903"/>
                </a:lnTo>
                <a:lnTo>
                  <a:pt x="938467" y="313537"/>
                </a:lnTo>
                <a:lnTo>
                  <a:pt x="902858" y="344133"/>
                </a:lnTo>
                <a:lnTo>
                  <a:pt x="867779" y="375679"/>
                </a:lnTo>
                <a:lnTo>
                  <a:pt x="833242" y="408161"/>
                </a:lnTo>
                <a:lnTo>
                  <a:pt x="799254" y="441567"/>
                </a:lnTo>
                <a:lnTo>
                  <a:pt x="765826" y="475883"/>
                </a:lnTo>
                <a:lnTo>
                  <a:pt x="732969" y="511097"/>
                </a:lnTo>
                <a:lnTo>
                  <a:pt x="700691" y="547195"/>
                </a:lnTo>
                <a:lnTo>
                  <a:pt x="669002" y="584164"/>
                </a:lnTo>
                <a:lnTo>
                  <a:pt x="637913" y="621992"/>
                </a:lnTo>
                <a:lnTo>
                  <a:pt x="607433" y="660665"/>
                </a:lnTo>
                <a:lnTo>
                  <a:pt x="577572" y="700171"/>
                </a:lnTo>
                <a:lnTo>
                  <a:pt x="548339" y="740496"/>
                </a:lnTo>
                <a:lnTo>
                  <a:pt x="519745" y="781628"/>
                </a:lnTo>
                <a:lnTo>
                  <a:pt x="491799" y="823553"/>
                </a:lnTo>
                <a:lnTo>
                  <a:pt x="464512" y="866258"/>
                </a:lnTo>
                <a:lnTo>
                  <a:pt x="437892" y="909731"/>
                </a:lnTo>
                <a:lnTo>
                  <a:pt x="411950" y="953959"/>
                </a:lnTo>
                <a:lnTo>
                  <a:pt x="386696" y="998928"/>
                </a:lnTo>
                <a:lnTo>
                  <a:pt x="362139" y="1044625"/>
                </a:lnTo>
                <a:lnTo>
                  <a:pt x="338289" y="1091038"/>
                </a:lnTo>
                <a:lnTo>
                  <a:pt x="315157" y="1138153"/>
                </a:lnTo>
                <a:lnTo>
                  <a:pt x="292750" y="1185958"/>
                </a:lnTo>
                <a:lnTo>
                  <a:pt x="271081" y="1234439"/>
                </a:lnTo>
                <a:lnTo>
                  <a:pt x="251706" y="1279824"/>
                </a:lnTo>
                <a:lnTo>
                  <a:pt x="233025" y="1325647"/>
                </a:lnTo>
                <a:lnTo>
                  <a:pt x="215040" y="1371894"/>
                </a:lnTo>
                <a:lnTo>
                  <a:pt x="197755" y="1418552"/>
                </a:lnTo>
                <a:lnTo>
                  <a:pt x="181171" y="1465606"/>
                </a:lnTo>
                <a:lnTo>
                  <a:pt x="165293" y="1513041"/>
                </a:lnTo>
                <a:lnTo>
                  <a:pt x="150123" y="1560843"/>
                </a:lnTo>
                <a:lnTo>
                  <a:pt x="135664" y="1608998"/>
                </a:lnTo>
                <a:lnTo>
                  <a:pt x="121919" y="1657491"/>
                </a:lnTo>
                <a:lnTo>
                  <a:pt x="108892" y="1706308"/>
                </a:lnTo>
                <a:lnTo>
                  <a:pt x="96584" y="1755435"/>
                </a:lnTo>
                <a:lnTo>
                  <a:pt x="84999" y="1804857"/>
                </a:lnTo>
                <a:lnTo>
                  <a:pt x="74141" y="1854560"/>
                </a:lnTo>
                <a:lnTo>
                  <a:pt x="64011" y="1904529"/>
                </a:lnTo>
                <a:lnTo>
                  <a:pt x="54613" y="1954751"/>
                </a:lnTo>
                <a:lnTo>
                  <a:pt x="45949" y="2005210"/>
                </a:lnTo>
                <a:lnTo>
                  <a:pt x="38024" y="2055892"/>
                </a:lnTo>
                <a:lnTo>
                  <a:pt x="30839" y="2106784"/>
                </a:lnTo>
                <a:lnTo>
                  <a:pt x="24398" y="2157870"/>
                </a:lnTo>
                <a:lnTo>
                  <a:pt x="18704" y="2209136"/>
                </a:lnTo>
                <a:lnTo>
                  <a:pt x="13759" y="2260568"/>
                </a:lnTo>
                <a:lnTo>
                  <a:pt x="9567" y="2312152"/>
                </a:lnTo>
                <a:lnTo>
                  <a:pt x="6131" y="2363872"/>
                </a:lnTo>
                <a:lnTo>
                  <a:pt x="3453" y="2415716"/>
                </a:lnTo>
                <a:lnTo>
                  <a:pt x="1536" y="2467667"/>
                </a:lnTo>
                <a:lnTo>
                  <a:pt x="384" y="2519713"/>
                </a:lnTo>
                <a:lnTo>
                  <a:pt x="0" y="2571838"/>
                </a:lnTo>
                <a:lnTo>
                  <a:pt x="384" y="2623964"/>
                </a:lnTo>
                <a:lnTo>
                  <a:pt x="1536" y="2676010"/>
                </a:lnTo>
                <a:lnTo>
                  <a:pt x="3453" y="2727962"/>
                </a:lnTo>
                <a:lnTo>
                  <a:pt x="6131" y="2779806"/>
                </a:lnTo>
                <a:lnTo>
                  <a:pt x="9567" y="2831528"/>
                </a:lnTo>
                <a:lnTo>
                  <a:pt x="13759" y="2883113"/>
                </a:lnTo>
                <a:lnTo>
                  <a:pt x="18704" y="2934547"/>
                </a:lnTo>
                <a:lnTo>
                  <a:pt x="24398" y="2985817"/>
                </a:lnTo>
                <a:lnTo>
                  <a:pt x="30839" y="3036907"/>
                </a:lnTo>
                <a:lnTo>
                  <a:pt x="38024" y="3087803"/>
                </a:lnTo>
                <a:lnTo>
                  <a:pt x="45949" y="3138492"/>
                </a:lnTo>
                <a:lnTo>
                  <a:pt x="54613" y="3188958"/>
                </a:lnTo>
                <a:lnTo>
                  <a:pt x="64011" y="3239189"/>
                </a:lnTo>
                <a:lnTo>
                  <a:pt x="74141" y="3289168"/>
                </a:lnTo>
                <a:lnTo>
                  <a:pt x="84999" y="3338883"/>
                </a:lnTo>
                <a:lnTo>
                  <a:pt x="96584" y="3388318"/>
                </a:lnTo>
                <a:lnTo>
                  <a:pt x="108892" y="3437460"/>
                </a:lnTo>
                <a:lnTo>
                  <a:pt x="121919" y="3486295"/>
                </a:lnTo>
                <a:lnTo>
                  <a:pt x="135664" y="3534807"/>
                </a:lnTo>
                <a:lnTo>
                  <a:pt x="150123" y="3582984"/>
                </a:lnTo>
                <a:lnTo>
                  <a:pt x="165293" y="3630809"/>
                </a:lnTo>
                <a:lnTo>
                  <a:pt x="181171" y="3678270"/>
                </a:lnTo>
                <a:lnTo>
                  <a:pt x="197755" y="3725352"/>
                </a:lnTo>
                <a:lnTo>
                  <a:pt x="215040" y="3772041"/>
                </a:lnTo>
                <a:lnTo>
                  <a:pt x="233025" y="3818323"/>
                </a:lnTo>
                <a:lnTo>
                  <a:pt x="251706" y="3864182"/>
                </a:lnTo>
                <a:lnTo>
                  <a:pt x="271081" y="3909606"/>
                </a:lnTo>
                <a:lnTo>
                  <a:pt x="292750" y="3958046"/>
                </a:lnTo>
                <a:lnTo>
                  <a:pt x="315157" y="4005813"/>
                </a:lnTo>
                <a:lnTo>
                  <a:pt x="338289" y="4052894"/>
                </a:lnTo>
                <a:lnTo>
                  <a:pt x="362139" y="4099275"/>
                </a:lnTo>
                <a:lnTo>
                  <a:pt x="386696" y="4144944"/>
                </a:lnTo>
                <a:lnTo>
                  <a:pt x="411950" y="4189887"/>
                </a:lnTo>
                <a:lnTo>
                  <a:pt x="437892" y="4234091"/>
                </a:lnTo>
                <a:lnTo>
                  <a:pt x="464512" y="4277543"/>
                </a:lnTo>
                <a:lnTo>
                  <a:pt x="491799" y="4320230"/>
                </a:lnTo>
                <a:lnTo>
                  <a:pt x="519745" y="4362139"/>
                </a:lnTo>
                <a:lnTo>
                  <a:pt x="548339" y="4403256"/>
                </a:lnTo>
                <a:lnTo>
                  <a:pt x="577572" y="4443569"/>
                </a:lnTo>
                <a:lnTo>
                  <a:pt x="607433" y="4483064"/>
                </a:lnTo>
                <a:lnTo>
                  <a:pt x="637913" y="4521728"/>
                </a:lnTo>
                <a:lnTo>
                  <a:pt x="669002" y="4559548"/>
                </a:lnTo>
                <a:lnTo>
                  <a:pt x="700691" y="4596512"/>
                </a:lnTo>
                <a:lnTo>
                  <a:pt x="732969" y="4632605"/>
                </a:lnTo>
                <a:lnTo>
                  <a:pt x="765826" y="4667814"/>
                </a:lnTo>
                <a:lnTo>
                  <a:pt x="799254" y="4702127"/>
                </a:lnTo>
                <a:lnTo>
                  <a:pt x="833242" y="4735531"/>
                </a:lnTo>
                <a:lnTo>
                  <a:pt x="867779" y="4768012"/>
                </a:lnTo>
                <a:lnTo>
                  <a:pt x="902858" y="4799557"/>
                </a:lnTo>
                <a:lnTo>
                  <a:pt x="938467" y="4830153"/>
                </a:lnTo>
                <a:lnTo>
                  <a:pt x="974596" y="4859787"/>
                </a:lnTo>
                <a:lnTo>
                  <a:pt x="1011237" y="4888445"/>
                </a:lnTo>
                <a:lnTo>
                  <a:pt x="1053368" y="4919809"/>
                </a:lnTo>
                <a:lnTo>
                  <a:pt x="1095996" y="4949782"/>
                </a:lnTo>
                <a:lnTo>
                  <a:pt x="1139102" y="4978358"/>
                </a:lnTo>
                <a:lnTo>
                  <a:pt x="1182664" y="5005531"/>
                </a:lnTo>
                <a:lnTo>
                  <a:pt x="1226665" y="5031293"/>
                </a:lnTo>
                <a:lnTo>
                  <a:pt x="1271082" y="5055639"/>
                </a:lnTo>
                <a:lnTo>
                  <a:pt x="1315896" y="5078561"/>
                </a:lnTo>
                <a:lnTo>
                  <a:pt x="1361088" y="5100052"/>
                </a:lnTo>
                <a:lnTo>
                  <a:pt x="1406636" y="5120107"/>
                </a:lnTo>
                <a:lnTo>
                  <a:pt x="1452521" y="5138718"/>
                </a:lnTo>
                <a:lnTo>
                  <a:pt x="1465873" y="5143677"/>
                </a:lnTo>
                <a:lnTo>
                  <a:pt x="1545120" y="5143677"/>
                </a:lnTo>
                <a:lnTo>
                  <a:pt x="1545120" y="0"/>
                </a:lnTo>
                <a:close/>
              </a:path>
            </a:pathLst>
          </a:custGeom>
          <a:solidFill>
            <a:srgbClr val="E4D8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-355" y="1622"/>
            <a:ext cx="9149080" cy="5143500"/>
            <a:chOff x="-355" y="1622"/>
            <a:chExt cx="9149080" cy="5143500"/>
          </a:xfrm>
        </p:grpSpPr>
        <p:sp>
          <p:nvSpPr>
            <p:cNvPr id="4" name="object 4"/>
            <p:cNvSpPr/>
            <p:nvPr/>
          </p:nvSpPr>
          <p:spPr>
            <a:xfrm>
              <a:off x="-355" y="1622"/>
              <a:ext cx="986790" cy="5143500"/>
            </a:xfrm>
            <a:custGeom>
              <a:avLst/>
              <a:gdLst/>
              <a:ahLst/>
              <a:cxnLst/>
              <a:rect l="l" t="t" r="r" b="b"/>
              <a:pathLst>
                <a:path w="986790" h="5143500">
                  <a:moveTo>
                    <a:pt x="986751" y="0"/>
                  </a:moveTo>
                  <a:lnTo>
                    <a:pt x="0" y="0"/>
                  </a:lnTo>
                  <a:lnTo>
                    <a:pt x="0" y="5142953"/>
                  </a:lnTo>
                  <a:lnTo>
                    <a:pt x="493560" y="5142953"/>
                  </a:lnTo>
                  <a:lnTo>
                    <a:pt x="986751" y="5142953"/>
                  </a:lnTo>
                  <a:lnTo>
                    <a:pt x="986751" y="0"/>
                  </a:lnTo>
                  <a:close/>
                </a:path>
              </a:pathLst>
            </a:custGeom>
            <a:solidFill>
              <a:srgbClr val="F9D1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8035" y="349741"/>
              <a:ext cx="8806180" cy="4446905"/>
            </a:xfrm>
            <a:custGeom>
              <a:avLst/>
              <a:gdLst/>
              <a:ahLst/>
              <a:cxnLst/>
              <a:rect l="l" t="t" r="r" b="b"/>
              <a:pathLst>
                <a:path w="8806180" h="4446905">
                  <a:moveTo>
                    <a:pt x="4760290" y="4446714"/>
                  </a:moveTo>
                  <a:lnTo>
                    <a:pt x="0" y="4446714"/>
                  </a:lnTo>
                  <a:lnTo>
                    <a:pt x="0" y="0"/>
                  </a:lnTo>
                  <a:lnTo>
                    <a:pt x="8805964" y="0"/>
                  </a:lnTo>
                </a:path>
                <a:path w="8806180" h="4446905">
                  <a:moveTo>
                    <a:pt x="8805964" y="4446714"/>
                  </a:moveTo>
                  <a:lnTo>
                    <a:pt x="4760290" y="4446714"/>
                  </a:lnTo>
                </a:path>
              </a:pathLst>
            </a:custGeom>
            <a:ln w="9359">
              <a:solidFill>
                <a:srgbClr val="460E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30516" y="1169818"/>
              <a:ext cx="1821243" cy="396431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73757" y="1122308"/>
              <a:ext cx="3990238" cy="26229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035" y="0"/>
            <a:ext cx="502920" cy="5152390"/>
            <a:chOff x="-5035" y="0"/>
            <a:chExt cx="502920" cy="5152390"/>
          </a:xfrm>
        </p:grpSpPr>
        <p:sp>
          <p:nvSpPr>
            <p:cNvPr id="3" name="object 3"/>
            <p:cNvSpPr/>
            <p:nvPr/>
          </p:nvSpPr>
          <p:spPr>
            <a:xfrm>
              <a:off x="-355" y="1622"/>
              <a:ext cx="494030" cy="5143500"/>
            </a:xfrm>
            <a:custGeom>
              <a:avLst/>
              <a:gdLst/>
              <a:ahLst/>
              <a:cxnLst/>
              <a:rect l="l" t="t" r="r" b="b"/>
              <a:pathLst>
                <a:path w="494030" h="5143500">
                  <a:moveTo>
                    <a:pt x="493560" y="0"/>
                  </a:moveTo>
                  <a:lnTo>
                    <a:pt x="0" y="0"/>
                  </a:lnTo>
                  <a:lnTo>
                    <a:pt x="0" y="5142953"/>
                  </a:lnTo>
                  <a:lnTo>
                    <a:pt x="246951" y="5142953"/>
                  </a:lnTo>
                  <a:lnTo>
                    <a:pt x="493560" y="5142953"/>
                  </a:lnTo>
                  <a:lnTo>
                    <a:pt x="493560" y="0"/>
                  </a:lnTo>
                  <a:close/>
                </a:path>
              </a:pathLst>
            </a:custGeom>
            <a:solidFill>
              <a:srgbClr val="E4D8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-355" y="1622"/>
              <a:ext cx="494030" cy="5143500"/>
            </a:xfrm>
            <a:custGeom>
              <a:avLst/>
              <a:gdLst/>
              <a:ahLst/>
              <a:cxnLst/>
              <a:rect l="l" t="t" r="r" b="b"/>
              <a:pathLst>
                <a:path w="494030" h="5143500">
                  <a:moveTo>
                    <a:pt x="246951" y="5142953"/>
                  </a:moveTo>
                  <a:lnTo>
                    <a:pt x="0" y="5142953"/>
                  </a:lnTo>
                  <a:lnTo>
                    <a:pt x="0" y="0"/>
                  </a:lnTo>
                  <a:lnTo>
                    <a:pt x="493560" y="0"/>
                  </a:lnTo>
                  <a:lnTo>
                    <a:pt x="493560" y="5142953"/>
                  </a:lnTo>
                  <a:lnTo>
                    <a:pt x="246951" y="5142953"/>
                  </a:lnTo>
                  <a:close/>
                </a:path>
              </a:pathLst>
            </a:custGeom>
            <a:ln w="9359">
              <a:solidFill>
                <a:srgbClr val="E4D8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283324" y="0"/>
            <a:ext cx="8865870" cy="5153025"/>
            <a:chOff x="283324" y="0"/>
            <a:chExt cx="8865870" cy="5153025"/>
          </a:xfrm>
        </p:grpSpPr>
        <p:sp>
          <p:nvSpPr>
            <p:cNvPr id="6" name="object 6"/>
            <p:cNvSpPr/>
            <p:nvPr/>
          </p:nvSpPr>
          <p:spPr>
            <a:xfrm>
              <a:off x="8649715" y="1622"/>
              <a:ext cx="494030" cy="5143500"/>
            </a:xfrm>
            <a:custGeom>
              <a:avLst/>
              <a:gdLst/>
              <a:ahLst/>
              <a:cxnLst/>
              <a:rect l="l" t="t" r="r" b="b"/>
              <a:pathLst>
                <a:path w="494029" h="5143500">
                  <a:moveTo>
                    <a:pt x="493560" y="0"/>
                  </a:moveTo>
                  <a:lnTo>
                    <a:pt x="0" y="0"/>
                  </a:lnTo>
                  <a:lnTo>
                    <a:pt x="0" y="5142953"/>
                  </a:lnTo>
                  <a:lnTo>
                    <a:pt x="246964" y="5142953"/>
                  </a:lnTo>
                  <a:lnTo>
                    <a:pt x="493560" y="5142953"/>
                  </a:lnTo>
                  <a:lnTo>
                    <a:pt x="493560" y="0"/>
                  </a:lnTo>
                  <a:close/>
                </a:path>
              </a:pathLst>
            </a:custGeom>
            <a:solidFill>
              <a:srgbClr val="E4D8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49715" y="1622"/>
              <a:ext cx="494030" cy="5143500"/>
            </a:xfrm>
            <a:custGeom>
              <a:avLst/>
              <a:gdLst/>
              <a:ahLst/>
              <a:cxnLst/>
              <a:rect l="l" t="t" r="r" b="b"/>
              <a:pathLst>
                <a:path w="494029" h="5143500">
                  <a:moveTo>
                    <a:pt x="246964" y="5142953"/>
                  </a:moveTo>
                  <a:lnTo>
                    <a:pt x="0" y="5142953"/>
                  </a:lnTo>
                  <a:lnTo>
                    <a:pt x="0" y="0"/>
                  </a:lnTo>
                  <a:lnTo>
                    <a:pt x="493560" y="0"/>
                  </a:lnTo>
                  <a:lnTo>
                    <a:pt x="493560" y="5142953"/>
                  </a:lnTo>
                  <a:lnTo>
                    <a:pt x="246964" y="5142953"/>
                  </a:lnTo>
                  <a:close/>
                </a:path>
              </a:pathLst>
            </a:custGeom>
            <a:ln w="9359">
              <a:solidFill>
                <a:srgbClr val="E4D8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38035" y="349741"/>
              <a:ext cx="8806180" cy="4446905"/>
            </a:xfrm>
            <a:custGeom>
              <a:avLst/>
              <a:gdLst/>
              <a:ahLst/>
              <a:cxnLst/>
              <a:rect l="l" t="t" r="r" b="b"/>
              <a:pathLst>
                <a:path w="8806180" h="4446905">
                  <a:moveTo>
                    <a:pt x="4760290" y="4446714"/>
                  </a:moveTo>
                  <a:lnTo>
                    <a:pt x="0" y="4446714"/>
                  </a:lnTo>
                  <a:lnTo>
                    <a:pt x="0" y="0"/>
                  </a:lnTo>
                  <a:lnTo>
                    <a:pt x="8805964" y="0"/>
                  </a:lnTo>
                </a:path>
                <a:path w="8806180" h="4446905">
                  <a:moveTo>
                    <a:pt x="8805964" y="4446714"/>
                  </a:moveTo>
                  <a:lnTo>
                    <a:pt x="4760290" y="4446714"/>
                  </a:lnTo>
                </a:path>
              </a:pathLst>
            </a:custGeom>
            <a:ln w="9359">
              <a:solidFill>
                <a:srgbClr val="460E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264082" y="1622"/>
              <a:ext cx="1879917" cy="465696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3324" y="2044963"/>
              <a:ext cx="1382763" cy="3098901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819400" y="593725"/>
            <a:ext cx="3622066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934" marR="5080" indent="-48387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</a:t>
            </a:r>
            <a:r>
              <a:rPr spc="-5" dirty="0"/>
              <a:t>legant  </a:t>
            </a:r>
            <a:r>
              <a:rPr spc="-10" dirty="0"/>
              <a:t>Bride</a:t>
            </a:r>
          </a:p>
        </p:txBody>
      </p:sp>
      <p:sp>
        <p:nvSpPr>
          <p:cNvPr id="12" name="object 12"/>
          <p:cNvSpPr/>
          <p:nvPr/>
        </p:nvSpPr>
        <p:spPr>
          <a:xfrm>
            <a:off x="2951645" y="2665624"/>
            <a:ext cx="3068320" cy="1270"/>
          </a:xfrm>
          <a:custGeom>
            <a:avLst/>
            <a:gdLst/>
            <a:ahLst/>
            <a:cxnLst/>
            <a:rect l="l" t="t" r="r" b="b"/>
            <a:pathLst>
              <a:path w="3068320" h="1269">
                <a:moveTo>
                  <a:pt x="0" y="0"/>
                </a:moveTo>
                <a:lnTo>
                  <a:pt x="3067913" y="711"/>
                </a:lnTo>
              </a:path>
            </a:pathLst>
          </a:custGeom>
          <a:ln w="9359">
            <a:solidFill>
              <a:srgbClr val="460E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662547"/>
            <a:ext cx="4571365" cy="0"/>
          </a:xfrm>
          <a:custGeom>
            <a:avLst/>
            <a:gdLst/>
            <a:ahLst/>
            <a:cxnLst/>
            <a:rect l="l" t="t" r="r" b="b"/>
            <a:pathLst>
              <a:path w="4571365">
                <a:moveTo>
                  <a:pt x="4571276" y="0"/>
                </a:moveTo>
                <a:lnTo>
                  <a:pt x="0" y="0"/>
                </a:lnTo>
              </a:path>
            </a:pathLst>
          </a:custGeom>
          <a:ln w="9359">
            <a:solidFill>
              <a:srgbClr val="460E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47177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359">
            <a:solidFill>
              <a:srgbClr val="460E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1276" y="4662547"/>
            <a:ext cx="4573270" cy="0"/>
          </a:xfrm>
          <a:custGeom>
            <a:avLst/>
            <a:gdLst/>
            <a:ahLst/>
            <a:cxnLst/>
            <a:rect l="l" t="t" r="r" b="b"/>
            <a:pathLst>
              <a:path w="4573270">
                <a:moveTo>
                  <a:pt x="4572723" y="0"/>
                </a:moveTo>
                <a:lnTo>
                  <a:pt x="0" y="0"/>
                </a:lnTo>
              </a:path>
            </a:pathLst>
          </a:custGeom>
          <a:ln w="9359">
            <a:solidFill>
              <a:srgbClr val="460E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83641" y="1634"/>
            <a:ext cx="2160358" cy="24177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800538"/>
            <a:ext cx="1258570" cy="315648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643760" y="2420464"/>
            <a:ext cx="1380490" cy="1822450"/>
          </a:xfrm>
          <a:custGeom>
            <a:avLst/>
            <a:gdLst/>
            <a:ahLst/>
            <a:cxnLst/>
            <a:rect l="l" t="t" r="r" b="b"/>
            <a:pathLst>
              <a:path w="1380489" h="1822450">
                <a:moveTo>
                  <a:pt x="1380236" y="0"/>
                </a:moveTo>
                <a:lnTo>
                  <a:pt x="0" y="0"/>
                </a:lnTo>
                <a:lnTo>
                  <a:pt x="0" y="1822323"/>
                </a:lnTo>
                <a:lnTo>
                  <a:pt x="690118" y="1822323"/>
                </a:lnTo>
                <a:lnTo>
                  <a:pt x="1380236" y="1822323"/>
                </a:lnTo>
                <a:lnTo>
                  <a:pt x="1380236" y="0"/>
                </a:lnTo>
                <a:close/>
              </a:path>
            </a:pathLst>
          </a:custGeom>
          <a:solidFill>
            <a:srgbClr val="F9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96137" y="602357"/>
            <a:ext cx="640715" cy="375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300" b="1" spc="-10" dirty="0">
                <a:latin typeface="Arial"/>
                <a:cs typeface="Arial"/>
              </a:rPr>
              <a:t>Plan</a:t>
            </a:r>
            <a:endParaRPr sz="23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019765" y="2449623"/>
            <a:ext cx="1380490" cy="1822450"/>
          </a:xfrm>
          <a:custGeom>
            <a:avLst/>
            <a:gdLst/>
            <a:ahLst/>
            <a:cxnLst/>
            <a:rect l="l" t="t" r="r" b="b"/>
            <a:pathLst>
              <a:path w="1380489" h="1822450">
                <a:moveTo>
                  <a:pt x="1380236" y="0"/>
                </a:moveTo>
                <a:lnTo>
                  <a:pt x="0" y="0"/>
                </a:lnTo>
                <a:lnTo>
                  <a:pt x="0" y="1822323"/>
                </a:lnTo>
                <a:lnTo>
                  <a:pt x="690118" y="1822323"/>
                </a:lnTo>
                <a:lnTo>
                  <a:pt x="1380236" y="1822323"/>
                </a:lnTo>
                <a:lnTo>
                  <a:pt x="1380236" y="0"/>
                </a:lnTo>
                <a:close/>
              </a:path>
            </a:pathLst>
          </a:custGeom>
          <a:solidFill>
            <a:srgbClr val="E4D8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323761" y="2420464"/>
            <a:ext cx="1380490" cy="1822450"/>
          </a:xfrm>
          <a:custGeom>
            <a:avLst/>
            <a:gdLst/>
            <a:ahLst/>
            <a:cxnLst/>
            <a:rect l="l" t="t" r="r" b="b"/>
            <a:pathLst>
              <a:path w="1380490" h="1822450">
                <a:moveTo>
                  <a:pt x="1380236" y="0"/>
                </a:moveTo>
                <a:lnTo>
                  <a:pt x="0" y="0"/>
                </a:lnTo>
                <a:lnTo>
                  <a:pt x="0" y="1822323"/>
                </a:lnTo>
                <a:lnTo>
                  <a:pt x="690117" y="1822323"/>
                </a:lnTo>
                <a:lnTo>
                  <a:pt x="1380236" y="1822323"/>
                </a:lnTo>
                <a:lnTo>
                  <a:pt x="1380236" y="0"/>
                </a:lnTo>
                <a:close/>
              </a:path>
            </a:pathLst>
          </a:custGeom>
          <a:solidFill>
            <a:srgbClr val="F9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677504" y="2252120"/>
            <a:ext cx="1252220" cy="1131570"/>
          </a:xfrm>
          <a:prstGeom prst="rect">
            <a:avLst/>
          </a:prstGeom>
        </p:spPr>
        <p:txBody>
          <a:bodyPr vert="horz" wrap="square" lIns="0" tIns="62229" rIns="0" bIns="0" rtlCol="0">
            <a:spAutoFit/>
          </a:bodyPr>
          <a:lstStyle/>
          <a:p>
            <a:pPr marL="335280">
              <a:lnSpc>
                <a:spcPct val="100000"/>
              </a:lnSpc>
              <a:spcBef>
                <a:spcPts val="489"/>
              </a:spcBef>
            </a:pPr>
            <a:r>
              <a:rPr sz="3600" b="1" spc="-5" dirty="0">
                <a:solidFill>
                  <a:srgbClr val="460E02"/>
                </a:solidFill>
                <a:latin typeface="Arial"/>
                <a:cs typeface="Arial"/>
              </a:rPr>
              <a:t>01</a:t>
            </a:r>
            <a:endParaRPr sz="3600">
              <a:latin typeface="Arial"/>
              <a:cs typeface="Arial"/>
            </a:endParaRPr>
          </a:p>
          <a:p>
            <a:pPr marL="182880" marR="5080" indent="-170815">
              <a:lnSpc>
                <a:spcPts val="1910"/>
              </a:lnSpc>
              <a:spcBef>
                <a:spcPts val="240"/>
              </a:spcBef>
            </a:pPr>
            <a:r>
              <a:rPr sz="1600" b="1" spc="-5" dirty="0">
                <a:solidFill>
                  <a:srgbClr val="460E02"/>
                </a:solidFill>
                <a:latin typeface="Arial"/>
                <a:cs typeface="Arial"/>
              </a:rPr>
              <a:t>P</a:t>
            </a:r>
            <a:r>
              <a:rPr sz="1600" b="1" spc="-10" dirty="0">
                <a:solidFill>
                  <a:srgbClr val="460E02"/>
                </a:solidFill>
                <a:latin typeface="Arial"/>
                <a:cs typeface="Arial"/>
              </a:rPr>
              <a:t>ré</a:t>
            </a:r>
            <a:r>
              <a:rPr sz="1600" b="1" spc="-15" dirty="0">
                <a:solidFill>
                  <a:srgbClr val="460E02"/>
                </a:solidFill>
                <a:latin typeface="Arial"/>
                <a:cs typeface="Arial"/>
              </a:rPr>
              <a:t>s</a:t>
            </a:r>
            <a:r>
              <a:rPr sz="1600" b="1" spc="-10" dirty="0">
                <a:solidFill>
                  <a:srgbClr val="460E02"/>
                </a:solidFill>
                <a:latin typeface="Arial"/>
                <a:cs typeface="Arial"/>
              </a:rPr>
              <a:t>e</a:t>
            </a:r>
            <a:r>
              <a:rPr sz="1600" b="1" spc="-5" dirty="0">
                <a:solidFill>
                  <a:srgbClr val="460E02"/>
                </a:solidFill>
                <a:latin typeface="Arial"/>
                <a:cs typeface="Arial"/>
              </a:rPr>
              <a:t>n</a:t>
            </a:r>
            <a:r>
              <a:rPr sz="1600" b="1" spc="-20" dirty="0">
                <a:solidFill>
                  <a:srgbClr val="460E02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460E02"/>
                </a:solidFill>
                <a:latin typeface="Arial"/>
                <a:cs typeface="Arial"/>
              </a:rPr>
              <a:t>ati</a:t>
            </a:r>
            <a:r>
              <a:rPr sz="1600" b="1" spc="-5" dirty="0">
                <a:solidFill>
                  <a:srgbClr val="460E02"/>
                </a:solidFill>
                <a:latin typeface="Arial"/>
                <a:cs typeface="Arial"/>
              </a:rPr>
              <a:t>on  </a:t>
            </a:r>
            <a:r>
              <a:rPr sz="1600" b="1" spc="-10" dirty="0">
                <a:solidFill>
                  <a:srgbClr val="460E02"/>
                </a:solidFill>
                <a:latin typeface="Arial"/>
                <a:cs typeface="Arial"/>
              </a:rPr>
              <a:t>Du</a:t>
            </a:r>
            <a:r>
              <a:rPr sz="1600" b="1" spc="-25" dirty="0">
                <a:solidFill>
                  <a:srgbClr val="460E02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460E02"/>
                </a:solidFill>
                <a:latin typeface="Arial"/>
                <a:cs typeface="Arial"/>
              </a:rPr>
              <a:t>projet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88942" y="2301566"/>
            <a:ext cx="567055" cy="1021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00"/>
              </a:spcBef>
            </a:pPr>
            <a:r>
              <a:rPr sz="3600" b="1" spc="-5" dirty="0">
                <a:solidFill>
                  <a:srgbClr val="460E02"/>
                </a:solidFill>
                <a:latin typeface="Arial"/>
                <a:cs typeface="Arial"/>
              </a:rPr>
              <a:t>02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1600" b="1" spc="-95" dirty="0">
                <a:solidFill>
                  <a:srgbClr val="460E02"/>
                </a:solidFill>
                <a:latin typeface="Arial"/>
                <a:cs typeface="Arial"/>
              </a:rPr>
              <a:t>T</a:t>
            </a:r>
            <a:r>
              <a:rPr sz="1600" b="1" spc="-10" dirty="0">
                <a:solidFill>
                  <a:srgbClr val="460E02"/>
                </a:solidFill>
                <a:latin typeface="Arial"/>
                <a:cs typeface="Arial"/>
              </a:rPr>
              <a:t>rel</a:t>
            </a:r>
            <a:r>
              <a:rPr sz="1600" b="1" spc="-5" dirty="0">
                <a:solidFill>
                  <a:srgbClr val="460E02"/>
                </a:solidFill>
                <a:latin typeface="Arial"/>
                <a:cs typeface="Arial"/>
              </a:rPr>
              <a:t>lo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74053" y="2301566"/>
            <a:ext cx="1003300" cy="1021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ts val="4160"/>
              </a:lnSpc>
              <a:spcBef>
                <a:spcPts val="100"/>
              </a:spcBef>
            </a:pPr>
            <a:r>
              <a:rPr sz="3600" b="1" spc="-5" dirty="0">
                <a:solidFill>
                  <a:srgbClr val="460E02"/>
                </a:solidFill>
                <a:latin typeface="Arial"/>
                <a:cs typeface="Arial"/>
              </a:rPr>
              <a:t>03</a:t>
            </a:r>
            <a:endParaRPr sz="3600">
              <a:latin typeface="Arial"/>
              <a:cs typeface="Arial"/>
            </a:endParaRPr>
          </a:p>
          <a:p>
            <a:pPr marL="635" algn="ctr">
              <a:lnSpc>
                <a:spcPts val="1760"/>
              </a:lnSpc>
            </a:pPr>
            <a:r>
              <a:rPr sz="1600" b="1" spc="-10" dirty="0">
                <a:solidFill>
                  <a:srgbClr val="460E02"/>
                </a:solidFill>
                <a:latin typeface="Arial"/>
                <a:cs typeface="Arial"/>
              </a:rPr>
              <a:t>La</a:t>
            </a:r>
            <a:r>
              <a:rPr sz="1600" b="1" spc="-80" dirty="0">
                <a:solidFill>
                  <a:srgbClr val="460E02"/>
                </a:solidFill>
                <a:latin typeface="Arial"/>
                <a:cs typeface="Arial"/>
              </a:rPr>
              <a:t> </a:t>
            </a:r>
            <a:r>
              <a:rPr sz="1600" b="1" spc="-10" dirty="0">
                <a:solidFill>
                  <a:srgbClr val="460E02"/>
                </a:solidFill>
                <a:latin typeface="Arial"/>
                <a:cs typeface="Arial"/>
              </a:rPr>
              <a:t>charte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00" b="1" spc="-10" dirty="0">
                <a:solidFill>
                  <a:srgbClr val="460E02"/>
                </a:solidFill>
                <a:latin typeface="Arial"/>
                <a:cs typeface="Arial"/>
              </a:rPr>
              <a:t>graphique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015642" y="2159466"/>
            <a:ext cx="472440" cy="1270"/>
          </a:xfrm>
          <a:custGeom>
            <a:avLst/>
            <a:gdLst/>
            <a:ahLst/>
            <a:cxnLst/>
            <a:rect l="l" t="t" r="r" b="b"/>
            <a:pathLst>
              <a:path w="472439" h="1269">
                <a:moveTo>
                  <a:pt x="0" y="711"/>
                </a:moveTo>
                <a:lnTo>
                  <a:pt x="472313" y="0"/>
                </a:lnTo>
              </a:path>
            </a:pathLst>
          </a:custGeom>
          <a:ln w="9359">
            <a:solidFill>
              <a:srgbClr val="460E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35119" y="2241902"/>
            <a:ext cx="472440" cy="1270"/>
          </a:xfrm>
          <a:custGeom>
            <a:avLst/>
            <a:gdLst/>
            <a:ahLst/>
            <a:cxnLst/>
            <a:rect l="l" t="t" r="r" b="b"/>
            <a:pathLst>
              <a:path w="472439" h="1269">
                <a:moveTo>
                  <a:pt x="0" y="0"/>
                </a:moveTo>
                <a:lnTo>
                  <a:pt x="472325" y="723"/>
                </a:lnTo>
              </a:path>
            </a:pathLst>
          </a:custGeom>
          <a:ln w="9359">
            <a:solidFill>
              <a:srgbClr val="460E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40194" y="2241902"/>
            <a:ext cx="472440" cy="1270"/>
          </a:xfrm>
          <a:custGeom>
            <a:avLst/>
            <a:gdLst/>
            <a:ahLst/>
            <a:cxnLst/>
            <a:rect l="l" t="t" r="r" b="b"/>
            <a:pathLst>
              <a:path w="472440" h="1269">
                <a:moveTo>
                  <a:pt x="0" y="0"/>
                </a:moveTo>
                <a:lnTo>
                  <a:pt x="472325" y="723"/>
                </a:lnTo>
              </a:path>
            </a:pathLst>
          </a:custGeom>
          <a:ln w="9359">
            <a:solidFill>
              <a:srgbClr val="460E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99194" y="608898"/>
            <a:ext cx="3945254" cy="3937000"/>
          </a:xfrm>
          <a:custGeom>
            <a:avLst/>
            <a:gdLst/>
            <a:ahLst/>
            <a:cxnLst/>
            <a:rect l="l" t="t" r="r" b="b"/>
            <a:pathLst>
              <a:path w="3945254" h="3937000">
                <a:moveTo>
                  <a:pt x="2218473" y="3924300"/>
                </a:moveTo>
                <a:lnTo>
                  <a:pt x="1726937" y="3924300"/>
                </a:lnTo>
                <a:lnTo>
                  <a:pt x="1775811" y="3937000"/>
                </a:lnTo>
                <a:lnTo>
                  <a:pt x="2169630" y="3937000"/>
                </a:lnTo>
                <a:lnTo>
                  <a:pt x="2218473" y="3924300"/>
                </a:lnTo>
                <a:close/>
              </a:path>
              <a:path w="3945254" h="3937000">
                <a:moveTo>
                  <a:pt x="2363768" y="3898900"/>
                </a:moveTo>
                <a:lnTo>
                  <a:pt x="1581567" y="3898900"/>
                </a:lnTo>
                <a:lnTo>
                  <a:pt x="1678257" y="3924300"/>
                </a:lnTo>
                <a:lnTo>
                  <a:pt x="2267125" y="3924300"/>
                </a:lnTo>
                <a:lnTo>
                  <a:pt x="2363768" y="3898900"/>
                </a:lnTo>
                <a:close/>
              </a:path>
              <a:path w="3945254" h="3937000">
                <a:moveTo>
                  <a:pt x="2315564" y="25400"/>
                </a:moveTo>
                <a:lnTo>
                  <a:pt x="1629792" y="25400"/>
                </a:lnTo>
                <a:lnTo>
                  <a:pt x="1298458" y="114300"/>
                </a:lnTo>
                <a:lnTo>
                  <a:pt x="1252522" y="139700"/>
                </a:lnTo>
                <a:lnTo>
                  <a:pt x="1207001" y="152400"/>
                </a:lnTo>
                <a:lnTo>
                  <a:pt x="1161918" y="177800"/>
                </a:lnTo>
                <a:lnTo>
                  <a:pt x="1117295" y="190500"/>
                </a:lnTo>
                <a:lnTo>
                  <a:pt x="1029518" y="241300"/>
                </a:lnTo>
                <a:lnTo>
                  <a:pt x="943916" y="292100"/>
                </a:lnTo>
                <a:lnTo>
                  <a:pt x="902130" y="317500"/>
                </a:lnTo>
                <a:lnTo>
                  <a:pt x="861068" y="342900"/>
                </a:lnTo>
                <a:lnTo>
                  <a:pt x="820745" y="368300"/>
                </a:lnTo>
                <a:lnTo>
                  <a:pt x="781178" y="393700"/>
                </a:lnTo>
                <a:lnTo>
                  <a:pt x="742384" y="431800"/>
                </a:lnTo>
                <a:lnTo>
                  <a:pt x="704378" y="457200"/>
                </a:lnTo>
                <a:lnTo>
                  <a:pt x="667177" y="495300"/>
                </a:lnTo>
                <a:lnTo>
                  <a:pt x="630797" y="520700"/>
                </a:lnTo>
                <a:lnTo>
                  <a:pt x="595255" y="558800"/>
                </a:lnTo>
                <a:lnTo>
                  <a:pt x="560567" y="596900"/>
                </a:lnTo>
                <a:lnTo>
                  <a:pt x="526750" y="635000"/>
                </a:lnTo>
                <a:lnTo>
                  <a:pt x="493818" y="660400"/>
                </a:lnTo>
                <a:lnTo>
                  <a:pt x="461790" y="698500"/>
                </a:lnTo>
                <a:lnTo>
                  <a:pt x="430681" y="736600"/>
                </a:lnTo>
                <a:lnTo>
                  <a:pt x="400508" y="774700"/>
                </a:lnTo>
                <a:lnTo>
                  <a:pt x="371287" y="812800"/>
                </a:lnTo>
                <a:lnTo>
                  <a:pt x="343034" y="863600"/>
                </a:lnTo>
                <a:lnTo>
                  <a:pt x="315766" y="901700"/>
                </a:lnTo>
                <a:lnTo>
                  <a:pt x="289498" y="939800"/>
                </a:lnTo>
                <a:lnTo>
                  <a:pt x="264248" y="977900"/>
                </a:lnTo>
                <a:lnTo>
                  <a:pt x="240070" y="1028700"/>
                </a:lnTo>
                <a:lnTo>
                  <a:pt x="217014" y="1066800"/>
                </a:lnTo>
                <a:lnTo>
                  <a:pt x="195087" y="1117600"/>
                </a:lnTo>
                <a:lnTo>
                  <a:pt x="174293" y="1155700"/>
                </a:lnTo>
                <a:lnTo>
                  <a:pt x="154640" y="1206500"/>
                </a:lnTo>
                <a:lnTo>
                  <a:pt x="136133" y="1244600"/>
                </a:lnTo>
                <a:lnTo>
                  <a:pt x="118777" y="1295400"/>
                </a:lnTo>
                <a:lnTo>
                  <a:pt x="102579" y="1346200"/>
                </a:lnTo>
                <a:lnTo>
                  <a:pt x="87545" y="1384300"/>
                </a:lnTo>
                <a:lnTo>
                  <a:pt x="73680" y="1435100"/>
                </a:lnTo>
                <a:lnTo>
                  <a:pt x="60989" y="1485900"/>
                </a:lnTo>
                <a:lnTo>
                  <a:pt x="49480" y="1536700"/>
                </a:lnTo>
                <a:lnTo>
                  <a:pt x="39157" y="1574800"/>
                </a:lnTo>
                <a:lnTo>
                  <a:pt x="30027" y="1625600"/>
                </a:lnTo>
                <a:lnTo>
                  <a:pt x="22096" y="1676400"/>
                </a:lnTo>
                <a:lnTo>
                  <a:pt x="15369" y="1727200"/>
                </a:lnTo>
                <a:lnTo>
                  <a:pt x="9851" y="1778000"/>
                </a:lnTo>
                <a:lnTo>
                  <a:pt x="5550" y="1828800"/>
                </a:lnTo>
                <a:lnTo>
                  <a:pt x="2470" y="1866900"/>
                </a:lnTo>
                <a:lnTo>
                  <a:pt x="618" y="1917700"/>
                </a:lnTo>
                <a:lnTo>
                  <a:pt x="0" y="1968500"/>
                </a:lnTo>
                <a:lnTo>
                  <a:pt x="618" y="2019300"/>
                </a:lnTo>
                <a:lnTo>
                  <a:pt x="2470" y="2070100"/>
                </a:lnTo>
                <a:lnTo>
                  <a:pt x="5550" y="2120900"/>
                </a:lnTo>
                <a:lnTo>
                  <a:pt x="9851" y="2171700"/>
                </a:lnTo>
                <a:lnTo>
                  <a:pt x="15369" y="2222500"/>
                </a:lnTo>
                <a:lnTo>
                  <a:pt x="22096" y="2260600"/>
                </a:lnTo>
                <a:lnTo>
                  <a:pt x="30027" y="2311400"/>
                </a:lnTo>
                <a:lnTo>
                  <a:pt x="39157" y="2362200"/>
                </a:lnTo>
                <a:lnTo>
                  <a:pt x="49480" y="2413000"/>
                </a:lnTo>
                <a:lnTo>
                  <a:pt x="60989" y="2451100"/>
                </a:lnTo>
                <a:lnTo>
                  <a:pt x="73680" y="2501900"/>
                </a:lnTo>
                <a:lnTo>
                  <a:pt x="87545" y="2552700"/>
                </a:lnTo>
                <a:lnTo>
                  <a:pt x="102579" y="2603500"/>
                </a:lnTo>
                <a:lnTo>
                  <a:pt x="118777" y="2641600"/>
                </a:lnTo>
                <a:lnTo>
                  <a:pt x="136133" y="2692400"/>
                </a:lnTo>
                <a:lnTo>
                  <a:pt x="154640" y="2730500"/>
                </a:lnTo>
                <a:lnTo>
                  <a:pt x="174293" y="2781300"/>
                </a:lnTo>
                <a:lnTo>
                  <a:pt x="195087" y="2832100"/>
                </a:lnTo>
                <a:lnTo>
                  <a:pt x="217014" y="2870200"/>
                </a:lnTo>
                <a:lnTo>
                  <a:pt x="240070" y="2908300"/>
                </a:lnTo>
                <a:lnTo>
                  <a:pt x="264248" y="2959100"/>
                </a:lnTo>
                <a:lnTo>
                  <a:pt x="289498" y="2997200"/>
                </a:lnTo>
                <a:lnTo>
                  <a:pt x="315766" y="3035300"/>
                </a:lnTo>
                <a:lnTo>
                  <a:pt x="343034" y="3086100"/>
                </a:lnTo>
                <a:lnTo>
                  <a:pt x="371287" y="3124200"/>
                </a:lnTo>
                <a:lnTo>
                  <a:pt x="400508" y="3162300"/>
                </a:lnTo>
                <a:lnTo>
                  <a:pt x="430681" y="3200400"/>
                </a:lnTo>
                <a:lnTo>
                  <a:pt x="461790" y="3238500"/>
                </a:lnTo>
                <a:lnTo>
                  <a:pt x="493818" y="3276600"/>
                </a:lnTo>
                <a:lnTo>
                  <a:pt x="526750" y="3314700"/>
                </a:lnTo>
                <a:lnTo>
                  <a:pt x="560567" y="3352800"/>
                </a:lnTo>
                <a:lnTo>
                  <a:pt x="595255" y="3378200"/>
                </a:lnTo>
                <a:lnTo>
                  <a:pt x="630797" y="3416300"/>
                </a:lnTo>
                <a:lnTo>
                  <a:pt x="667177" y="3454400"/>
                </a:lnTo>
                <a:lnTo>
                  <a:pt x="704378" y="3479800"/>
                </a:lnTo>
                <a:lnTo>
                  <a:pt x="742384" y="3517900"/>
                </a:lnTo>
                <a:lnTo>
                  <a:pt x="781178" y="3543300"/>
                </a:lnTo>
                <a:lnTo>
                  <a:pt x="820745" y="3568700"/>
                </a:lnTo>
                <a:lnTo>
                  <a:pt x="861068" y="3594100"/>
                </a:lnTo>
                <a:lnTo>
                  <a:pt x="902130" y="3632200"/>
                </a:lnTo>
                <a:lnTo>
                  <a:pt x="943916" y="3657600"/>
                </a:lnTo>
                <a:lnTo>
                  <a:pt x="1029518" y="3708400"/>
                </a:lnTo>
                <a:lnTo>
                  <a:pt x="1073154" y="3721100"/>
                </a:lnTo>
                <a:lnTo>
                  <a:pt x="1161918" y="3771900"/>
                </a:lnTo>
                <a:lnTo>
                  <a:pt x="1207001" y="3784600"/>
                </a:lnTo>
                <a:lnTo>
                  <a:pt x="1252522" y="3810000"/>
                </a:lnTo>
                <a:lnTo>
                  <a:pt x="1344788" y="3835400"/>
                </a:lnTo>
                <a:lnTo>
                  <a:pt x="1391490" y="3860800"/>
                </a:lnTo>
                <a:lnTo>
                  <a:pt x="1533601" y="3898900"/>
                </a:lnTo>
                <a:lnTo>
                  <a:pt x="2411715" y="3898900"/>
                </a:lnTo>
                <a:lnTo>
                  <a:pt x="2553787" y="3860800"/>
                </a:lnTo>
                <a:lnTo>
                  <a:pt x="2600480" y="3835400"/>
                </a:lnTo>
                <a:lnTo>
                  <a:pt x="2692735" y="3810000"/>
                </a:lnTo>
                <a:lnTo>
                  <a:pt x="2738253" y="3784600"/>
                </a:lnTo>
                <a:lnTo>
                  <a:pt x="2783334" y="3771900"/>
                </a:lnTo>
                <a:lnTo>
                  <a:pt x="2872097" y="3721100"/>
                </a:lnTo>
                <a:lnTo>
                  <a:pt x="2915734" y="3708400"/>
                </a:lnTo>
                <a:lnTo>
                  <a:pt x="3001338" y="3657600"/>
                </a:lnTo>
                <a:lnTo>
                  <a:pt x="3043124" y="3632200"/>
                </a:lnTo>
                <a:lnTo>
                  <a:pt x="3084186" y="3594100"/>
                </a:lnTo>
                <a:lnTo>
                  <a:pt x="3124508" y="3568700"/>
                </a:lnTo>
                <a:lnTo>
                  <a:pt x="3164074" y="3543300"/>
                </a:lnTo>
                <a:lnTo>
                  <a:pt x="3202868" y="3517900"/>
                </a:lnTo>
                <a:lnTo>
                  <a:pt x="3240873" y="3479800"/>
                </a:lnTo>
                <a:lnTo>
                  <a:pt x="3278074" y="3454400"/>
                </a:lnTo>
                <a:lnTo>
                  <a:pt x="3314453" y="3416300"/>
                </a:lnTo>
                <a:lnTo>
                  <a:pt x="3349994" y="3378200"/>
                </a:lnTo>
                <a:lnTo>
                  <a:pt x="3384682" y="3352800"/>
                </a:lnTo>
                <a:lnTo>
                  <a:pt x="3418499" y="3314700"/>
                </a:lnTo>
                <a:lnTo>
                  <a:pt x="3451430" y="3276600"/>
                </a:lnTo>
                <a:lnTo>
                  <a:pt x="3483458" y="3238500"/>
                </a:lnTo>
                <a:lnTo>
                  <a:pt x="3514567" y="3200400"/>
                </a:lnTo>
                <a:lnTo>
                  <a:pt x="3544740" y="3162300"/>
                </a:lnTo>
                <a:lnTo>
                  <a:pt x="3573962" y="3124200"/>
                </a:lnTo>
                <a:lnTo>
                  <a:pt x="3602216" y="3086100"/>
                </a:lnTo>
                <a:lnTo>
                  <a:pt x="3629485" y="3035300"/>
                </a:lnTo>
                <a:lnTo>
                  <a:pt x="3655754" y="2997200"/>
                </a:lnTo>
                <a:lnTo>
                  <a:pt x="3681006" y="2959100"/>
                </a:lnTo>
                <a:lnTo>
                  <a:pt x="3705184" y="2908300"/>
                </a:lnTo>
                <a:lnTo>
                  <a:pt x="3728240" y="2870200"/>
                </a:lnTo>
                <a:lnTo>
                  <a:pt x="3750167" y="2832100"/>
                </a:lnTo>
                <a:lnTo>
                  <a:pt x="3770959" y="2781300"/>
                </a:lnTo>
                <a:lnTo>
                  <a:pt x="3790612" y="2730500"/>
                </a:lnTo>
                <a:lnTo>
                  <a:pt x="3809119" y="2692400"/>
                </a:lnTo>
                <a:lnTo>
                  <a:pt x="3826473" y="2641600"/>
                </a:lnTo>
                <a:lnTo>
                  <a:pt x="3842670" y="2603500"/>
                </a:lnTo>
                <a:lnTo>
                  <a:pt x="3857704" y="2552700"/>
                </a:lnTo>
                <a:lnTo>
                  <a:pt x="3871568" y="2501900"/>
                </a:lnTo>
                <a:lnTo>
                  <a:pt x="3884258" y="2451100"/>
                </a:lnTo>
                <a:lnTo>
                  <a:pt x="3895766" y="2413000"/>
                </a:lnTo>
                <a:lnTo>
                  <a:pt x="3906088" y="2362200"/>
                </a:lnTo>
                <a:lnTo>
                  <a:pt x="3915217" y="2311400"/>
                </a:lnTo>
                <a:lnTo>
                  <a:pt x="3923148" y="2260600"/>
                </a:lnTo>
                <a:lnTo>
                  <a:pt x="3929875" y="2222500"/>
                </a:lnTo>
                <a:lnTo>
                  <a:pt x="3935391" y="2171700"/>
                </a:lnTo>
                <a:lnTo>
                  <a:pt x="3939692" y="2120900"/>
                </a:lnTo>
                <a:lnTo>
                  <a:pt x="3942771" y="2070100"/>
                </a:lnTo>
                <a:lnTo>
                  <a:pt x="3944623" y="2019300"/>
                </a:lnTo>
                <a:lnTo>
                  <a:pt x="3945242" y="1968500"/>
                </a:lnTo>
                <a:lnTo>
                  <a:pt x="3944623" y="1917700"/>
                </a:lnTo>
                <a:lnTo>
                  <a:pt x="3942771" y="1866900"/>
                </a:lnTo>
                <a:lnTo>
                  <a:pt x="3939692" y="1828800"/>
                </a:lnTo>
                <a:lnTo>
                  <a:pt x="3935391" y="1778000"/>
                </a:lnTo>
                <a:lnTo>
                  <a:pt x="3929875" y="1727200"/>
                </a:lnTo>
                <a:lnTo>
                  <a:pt x="3923148" y="1676400"/>
                </a:lnTo>
                <a:lnTo>
                  <a:pt x="3915217" y="1625600"/>
                </a:lnTo>
                <a:lnTo>
                  <a:pt x="3906088" y="1574800"/>
                </a:lnTo>
                <a:lnTo>
                  <a:pt x="3895766" y="1536700"/>
                </a:lnTo>
                <a:lnTo>
                  <a:pt x="3884258" y="1485900"/>
                </a:lnTo>
                <a:lnTo>
                  <a:pt x="3871568" y="1435100"/>
                </a:lnTo>
                <a:lnTo>
                  <a:pt x="3857704" y="1384300"/>
                </a:lnTo>
                <a:lnTo>
                  <a:pt x="3842670" y="1346200"/>
                </a:lnTo>
                <a:lnTo>
                  <a:pt x="3826473" y="1295400"/>
                </a:lnTo>
                <a:lnTo>
                  <a:pt x="3809119" y="1244600"/>
                </a:lnTo>
                <a:lnTo>
                  <a:pt x="3790612" y="1206500"/>
                </a:lnTo>
                <a:lnTo>
                  <a:pt x="3770959" y="1155700"/>
                </a:lnTo>
                <a:lnTo>
                  <a:pt x="3750167" y="1117600"/>
                </a:lnTo>
                <a:lnTo>
                  <a:pt x="3728240" y="1066800"/>
                </a:lnTo>
                <a:lnTo>
                  <a:pt x="3705184" y="1028700"/>
                </a:lnTo>
                <a:lnTo>
                  <a:pt x="3681006" y="977900"/>
                </a:lnTo>
                <a:lnTo>
                  <a:pt x="3655754" y="939800"/>
                </a:lnTo>
                <a:lnTo>
                  <a:pt x="3629485" y="901700"/>
                </a:lnTo>
                <a:lnTo>
                  <a:pt x="3602216" y="863600"/>
                </a:lnTo>
                <a:lnTo>
                  <a:pt x="3573962" y="812800"/>
                </a:lnTo>
                <a:lnTo>
                  <a:pt x="3544740" y="774700"/>
                </a:lnTo>
                <a:lnTo>
                  <a:pt x="3514567" y="736600"/>
                </a:lnTo>
                <a:lnTo>
                  <a:pt x="3483458" y="698500"/>
                </a:lnTo>
                <a:lnTo>
                  <a:pt x="3451430" y="660400"/>
                </a:lnTo>
                <a:lnTo>
                  <a:pt x="3418499" y="635000"/>
                </a:lnTo>
                <a:lnTo>
                  <a:pt x="3384682" y="596900"/>
                </a:lnTo>
                <a:lnTo>
                  <a:pt x="3349994" y="558800"/>
                </a:lnTo>
                <a:lnTo>
                  <a:pt x="3314453" y="520700"/>
                </a:lnTo>
                <a:lnTo>
                  <a:pt x="3278074" y="495300"/>
                </a:lnTo>
                <a:lnTo>
                  <a:pt x="3240873" y="457200"/>
                </a:lnTo>
                <a:lnTo>
                  <a:pt x="3202868" y="431800"/>
                </a:lnTo>
                <a:lnTo>
                  <a:pt x="3164074" y="393700"/>
                </a:lnTo>
                <a:lnTo>
                  <a:pt x="3124508" y="368300"/>
                </a:lnTo>
                <a:lnTo>
                  <a:pt x="3084186" y="342900"/>
                </a:lnTo>
                <a:lnTo>
                  <a:pt x="3043124" y="317500"/>
                </a:lnTo>
                <a:lnTo>
                  <a:pt x="3001338" y="292100"/>
                </a:lnTo>
                <a:lnTo>
                  <a:pt x="2915734" y="241300"/>
                </a:lnTo>
                <a:lnTo>
                  <a:pt x="2827956" y="190500"/>
                </a:lnTo>
                <a:lnTo>
                  <a:pt x="2783334" y="177800"/>
                </a:lnTo>
                <a:lnTo>
                  <a:pt x="2738253" y="152400"/>
                </a:lnTo>
                <a:lnTo>
                  <a:pt x="2692735" y="139700"/>
                </a:lnTo>
                <a:lnTo>
                  <a:pt x="2646803" y="114300"/>
                </a:lnTo>
                <a:lnTo>
                  <a:pt x="2315564" y="25400"/>
                </a:lnTo>
                <a:close/>
              </a:path>
              <a:path w="3945254" h="3937000">
                <a:moveTo>
                  <a:pt x="2218473" y="12700"/>
                </a:moveTo>
                <a:lnTo>
                  <a:pt x="1726937" y="12700"/>
                </a:lnTo>
                <a:lnTo>
                  <a:pt x="1678257" y="25400"/>
                </a:lnTo>
                <a:lnTo>
                  <a:pt x="2267125" y="25400"/>
                </a:lnTo>
                <a:lnTo>
                  <a:pt x="2218473" y="12700"/>
                </a:lnTo>
                <a:close/>
              </a:path>
              <a:path w="3945254" h="3937000">
                <a:moveTo>
                  <a:pt x="2120620" y="0"/>
                </a:moveTo>
                <a:lnTo>
                  <a:pt x="1824857" y="0"/>
                </a:lnTo>
                <a:lnTo>
                  <a:pt x="1775811" y="12700"/>
                </a:lnTo>
                <a:lnTo>
                  <a:pt x="2169630" y="12700"/>
                </a:lnTo>
                <a:lnTo>
                  <a:pt x="2120620" y="0"/>
                </a:lnTo>
                <a:close/>
              </a:path>
            </a:pathLst>
          </a:custGeom>
          <a:solidFill>
            <a:srgbClr val="F9D1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1622"/>
            <a:ext cx="261620" cy="5142865"/>
          </a:xfrm>
          <a:custGeom>
            <a:avLst/>
            <a:gdLst/>
            <a:ahLst/>
            <a:cxnLst/>
            <a:rect l="l" t="t" r="r" b="b"/>
            <a:pathLst>
              <a:path w="261620" h="5142865">
                <a:moveTo>
                  <a:pt x="261365" y="0"/>
                </a:moveTo>
                <a:lnTo>
                  <a:pt x="0" y="0"/>
                </a:lnTo>
                <a:lnTo>
                  <a:pt x="0" y="5142598"/>
                </a:lnTo>
                <a:lnTo>
                  <a:pt x="261365" y="5142598"/>
                </a:lnTo>
                <a:lnTo>
                  <a:pt x="261365" y="0"/>
                </a:lnTo>
                <a:close/>
              </a:path>
            </a:pathLst>
          </a:custGeom>
          <a:solidFill>
            <a:srgbClr val="E4D8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7475" y="1376803"/>
            <a:ext cx="2464562" cy="376849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318101" y="1361601"/>
            <a:ext cx="2587625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b="1" spc="-5" dirty="0">
                <a:solidFill>
                  <a:srgbClr val="460E02"/>
                </a:solidFill>
                <a:latin typeface="Arial"/>
                <a:cs typeface="Arial"/>
              </a:rPr>
              <a:t>Pourquoi</a:t>
            </a:r>
            <a:r>
              <a:rPr sz="2100" b="1" spc="-30" dirty="0">
                <a:solidFill>
                  <a:srgbClr val="460E02"/>
                </a:solidFill>
                <a:latin typeface="Arial"/>
                <a:cs typeface="Arial"/>
              </a:rPr>
              <a:t> </a:t>
            </a:r>
            <a:r>
              <a:rPr sz="2100" b="1" spc="-5" dirty="0">
                <a:solidFill>
                  <a:srgbClr val="460E02"/>
                </a:solidFill>
                <a:latin typeface="Arial"/>
                <a:cs typeface="Arial"/>
              </a:rPr>
              <a:t>ce</a:t>
            </a:r>
            <a:r>
              <a:rPr sz="2100" b="1" spc="-30" dirty="0">
                <a:solidFill>
                  <a:srgbClr val="460E02"/>
                </a:solidFill>
                <a:latin typeface="Arial"/>
                <a:cs typeface="Arial"/>
              </a:rPr>
              <a:t> </a:t>
            </a:r>
            <a:r>
              <a:rPr sz="2100" b="1" spc="-10" dirty="0">
                <a:solidFill>
                  <a:srgbClr val="460E02"/>
                </a:solidFill>
                <a:latin typeface="Arial"/>
                <a:cs typeface="Arial"/>
              </a:rPr>
              <a:t>thème?</a:t>
            </a:r>
            <a:endParaRPr sz="21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15655" y="337041"/>
            <a:ext cx="78740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b="1" dirty="0">
                <a:latin typeface="Arial"/>
                <a:cs typeface="Arial"/>
              </a:rPr>
              <a:t>“</a:t>
            </a:r>
            <a:endParaRPr sz="120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815994" y="1307696"/>
            <a:ext cx="5103495" cy="2581910"/>
            <a:chOff x="3815994" y="1307696"/>
            <a:chExt cx="5103495" cy="2581910"/>
          </a:xfrm>
        </p:grpSpPr>
        <p:sp>
          <p:nvSpPr>
            <p:cNvPr id="8" name="object 8"/>
            <p:cNvSpPr/>
            <p:nvPr/>
          </p:nvSpPr>
          <p:spPr>
            <a:xfrm>
              <a:off x="3846245" y="1312376"/>
              <a:ext cx="1270" cy="2522220"/>
            </a:xfrm>
            <a:custGeom>
              <a:avLst/>
              <a:gdLst/>
              <a:ahLst/>
              <a:cxnLst/>
              <a:rect l="l" t="t" r="r" b="b"/>
              <a:pathLst>
                <a:path w="1270" h="2522220">
                  <a:moveTo>
                    <a:pt x="0" y="0"/>
                  </a:moveTo>
                  <a:lnTo>
                    <a:pt x="711" y="2521800"/>
                  </a:lnTo>
                </a:path>
              </a:pathLst>
            </a:custGeom>
            <a:ln w="9359">
              <a:solidFill>
                <a:srgbClr val="460E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5994" y="1966502"/>
              <a:ext cx="5102999" cy="19227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290062"/>
            <a:ext cx="3742054" cy="3855720"/>
          </a:xfrm>
          <a:custGeom>
            <a:avLst/>
            <a:gdLst/>
            <a:ahLst/>
            <a:cxnLst/>
            <a:rect l="l" t="t" r="r" b="b"/>
            <a:pathLst>
              <a:path w="3742054" h="3855720">
                <a:moveTo>
                  <a:pt x="0" y="0"/>
                </a:moveTo>
                <a:lnTo>
                  <a:pt x="3741483" y="0"/>
                </a:lnTo>
                <a:lnTo>
                  <a:pt x="3741483" y="3855237"/>
                </a:lnTo>
              </a:path>
            </a:pathLst>
          </a:custGeom>
          <a:ln w="9359">
            <a:solidFill>
              <a:srgbClr val="460E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84618" y="2193565"/>
            <a:ext cx="1333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5" dirty="0">
                <a:solidFill>
                  <a:srgbClr val="460E02"/>
                </a:solidFill>
                <a:latin typeface="Arial MT"/>
                <a:cs typeface="Arial MT"/>
              </a:rPr>
              <a:t>●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00696" y="2203649"/>
            <a:ext cx="2809304" cy="457176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670"/>
              </a:lnSpc>
              <a:spcBef>
                <a:spcPts val="165"/>
              </a:spcBef>
            </a:pPr>
            <a:r>
              <a:rPr dirty="0">
                <a:latin typeface="Arial" pitchFamily="34" charset="0"/>
                <a:cs typeface="Arial" pitchFamily="34" charset="0"/>
              </a:rPr>
              <a:t>Fascinée par les princesses  de Disney.</a:t>
            </a:r>
            <a:endParaRPr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4618" y="2833645"/>
            <a:ext cx="1333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5" dirty="0">
                <a:solidFill>
                  <a:srgbClr val="460E02"/>
                </a:solidFill>
                <a:latin typeface="Arial MT"/>
                <a:cs typeface="Arial MT"/>
              </a:rPr>
              <a:t>●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4618" y="3386248"/>
            <a:ext cx="1333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5" dirty="0">
                <a:solidFill>
                  <a:srgbClr val="460E02"/>
                </a:solidFill>
                <a:latin typeface="Arial MT"/>
                <a:cs typeface="Arial MT"/>
              </a:rPr>
              <a:t>●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4618" y="2842650"/>
            <a:ext cx="3049182" cy="19312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8295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" pitchFamily="34" charset="0"/>
                <a:cs typeface="Arial" pitchFamily="34" charset="0"/>
              </a:rPr>
              <a:t>Travailler dans le design et le  luxe est un reve.</a:t>
            </a:r>
            <a:endParaRPr>
              <a:latin typeface="Arial" pitchFamily="34" charset="0"/>
              <a:cs typeface="Arial" pitchFamily="34" charset="0"/>
            </a:endParaRPr>
          </a:p>
          <a:p>
            <a:pPr marL="328295" marR="147955">
              <a:lnSpc>
                <a:spcPct val="100000"/>
              </a:lnSpc>
              <a:spcBef>
                <a:spcPts val="1000"/>
              </a:spcBef>
            </a:pPr>
            <a:r>
              <a:rPr dirty="0">
                <a:latin typeface="Arial" pitchFamily="34" charset="0"/>
                <a:cs typeface="Arial" pitchFamily="34" charset="0"/>
              </a:rPr>
              <a:t>Tenue de reve pour chaque  fille.</a:t>
            </a:r>
            <a:endParaRPr>
              <a:latin typeface="Arial" pitchFamily="34" charset="0"/>
              <a:cs typeface="Arial" pitchFamily="34" charset="0"/>
            </a:endParaRPr>
          </a:p>
          <a:p>
            <a:pPr marL="328295" indent="-316230">
              <a:lnSpc>
                <a:spcPct val="100000"/>
              </a:lnSpc>
              <a:spcBef>
                <a:spcPts val="990"/>
              </a:spcBef>
              <a:buChar char="●"/>
              <a:tabLst>
                <a:tab pos="328295" algn="l"/>
                <a:tab pos="328930" algn="l"/>
              </a:tabLst>
            </a:pPr>
            <a:r>
              <a:rPr dirty="0">
                <a:latin typeface="Arial" pitchFamily="34" charset="0"/>
                <a:cs typeface="Arial" pitchFamily="34" charset="0"/>
              </a:rPr>
              <a:t>Le mariage est un bonheur.</a:t>
            </a:r>
            <a:endParaRPr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5593" y="95170"/>
            <a:ext cx="4568405" cy="49889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85405" y="1622"/>
            <a:ext cx="1757680" cy="5143500"/>
          </a:xfrm>
          <a:custGeom>
            <a:avLst/>
            <a:gdLst/>
            <a:ahLst/>
            <a:cxnLst/>
            <a:rect l="l" t="t" r="r" b="b"/>
            <a:pathLst>
              <a:path w="1757679" h="5143500">
                <a:moveTo>
                  <a:pt x="1757514" y="0"/>
                </a:moveTo>
                <a:lnTo>
                  <a:pt x="0" y="0"/>
                </a:lnTo>
                <a:lnTo>
                  <a:pt x="0" y="5142953"/>
                </a:lnTo>
                <a:lnTo>
                  <a:pt x="878751" y="5142953"/>
                </a:lnTo>
                <a:lnTo>
                  <a:pt x="1757514" y="5142953"/>
                </a:lnTo>
                <a:lnTo>
                  <a:pt x="1757514" y="0"/>
                </a:lnTo>
                <a:close/>
              </a:path>
            </a:pathLst>
          </a:custGeom>
          <a:solidFill>
            <a:srgbClr val="E4D8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8580"/>
            <a:chOff x="0" y="0"/>
            <a:chExt cx="9144000" cy="5148580"/>
          </a:xfrm>
        </p:grpSpPr>
        <p:sp>
          <p:nvSpPr>
            <p:cNvPr id="4" name="object 4"/>
            <p:cNvSpPr/>
            <p:nvPr/>
          </p:nvSpPr>
          <p:spPr>
            <a:xfrm>
              <a:off x="0" y="1622"/>
              <a:ext cx="8658225" cy="4662170"/>
            </a:xfrm>
            <a:custGeom>
              <a:avLst/>
              <a:gdLst/>
              <a:ahLst/>
              <a:cxnLst/>
              <a:rect l="l" t="t" r="r" b="b"/>
              <a:pathLst>
                <a:path w="8658225" h="4662170">
                  <a:moveTo>
                    <a:pt x="4259160" y="4661636"/>
                  </a:moveTo>
                  <a:lnTo>
                    <a:pt x="0" y="4661636"/>
                  </a:lnTo>
                </a:path>
                <a:path w="8658225" h="4662170">
                  <a:moveTo>
                    <a:pt x="8657640" y="0"/>
                  </a:moveTo>
                  <a:lnTo>
                    <a:pt x="8657640" y="4661636"/>
                  </a:lnTo>
                  <a:lnTo>
                    <a:pt x="4259160" y="4661636"/>
                  </a:lnTo>
                </a:path>
              </a:pathLst>
            </a:custGeom>
            <a:ln w="9359">
              <a:solidFill>
                <a:srgbClr val="460E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4118" y="1556813"/>
              <a:ext cx="2129396" cy="35884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4315" y="983332"/>
              <a:ext cx="1489684" cy="416196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086015" y="1116453"/>
            <a:ext cx="33426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84120" algn="l"/>
              </a:tabLst>
            </a:pPr>
            <a:r>
              <a:rPr sz="2400" b="1" spc="-15" dirty="0">
                <a:solidFill>
                  <a:srgbClr val="460E02"/>
                </a:solidFill>
                <a:latin typeface="Arial"/>
                <a:cs typeface="Arial"/>
              </a:rPr>
              <a:t>P</a:t>
            </a:r>
            <a:r>
              <a:rPr sz="2400" b="1" dirty="0">
                <a:solidFill>
                  <a:srgbClr val="460E02"/>
                </a:solidFill>
                <a:latin typeface="Arial"/>
                <a:cs typeface="Arial"/>
              </a:rPr>
              <a:t>r</a:t>
            </a:r>
            <a:r>
              <a:rPr sz="2400" b="1" spc="-10" dirty="0">
                <a:solidFill>
                  <a:srgbClr val="460E02"/>
                </a:solidFill>
                <a:latin typeface="Arial"/>
                <a:cs typeface="Arial"/>
              </a:rPr>
              <a:t>és</a:t>
            </a:r>
            <a:r>
              <a:rPr sz="2400" b="1" dirty="0">
                <a:solidFill>
                  <a:srgbClr val="460E02"/>
                </a:solidFill>
                <a:latin typeface="Arial"/>
                <a:cs typeface="Arial"/>
              </a:rPr>
              <a:t>e</a:t>
            </a:r>
            <a:r>
              <a:rPr sz="2400" b="1" spc="-10" dirty="0">
                <a:solidFill>
                  <a:srgbClr val="460E02"/>
                </a:solidFill>
                <a:latin typeface="Arial"/>
                <a:cs typeface="Arial"/>
              </a:rPr>
              <a:t>n</a:t>
            </a:r>
            <a:r>
              <a:rPr sz="2400" b="1" dirty="0">
                <a:solidFill>
                  <a:srgbClr val="460E02"/>
                </a:solidFill>
                <a:latin typeface="Arial"/>
                <a:cs typeface="Arial"/>
              </a:rPr>
              <a:t>tation</a:t>
            </a:r>
            <a:r>
              <a:rPr sz="2400" b="1" spc="-10" dirty="0">
                <a:solidFill>
                  <a:srgbClr val="460E02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460E02"/>
                </a:solidFill>
                <a:latin typeface="Arial"/>
                <a:cs typeface="Arial"/>
              </a:rPr>
              <a:t>du	</a:t>
            </a:r>
            <a:r>
              <a:rPr sz="2400" b="1" spc="-10" dirty="0">
                <a:solidFill>
                  <a:srgbClr val="460E02"/>
                </a:solidFill>
                <a:latin typeface="Arial"/>
                <a:cs typeface="Arial"/>
              </a:rPr>
              <a:t>pr</a:t>
            </a:r>
            <a:r>
              <a:rPr sz="2400" b="1" dirty="0">
                <a:solidFill>
                  <a:srgbClr val="460E02"/>
                </a:solidFill>
                <a:latin typeface="Arial"/>
                <a:cs typeface="Arial"/>
              </a:rPr>
              <a:t>oj</a:t>
            </a:r>
            <a:r>
              <a:rPr sz="2400" b="1" spc="-10" dirty="0">
                <a:solidFill>
                  <a:srgbClr val="460E02"/>
                </a:solidFill>
                <a:latin typeface="Arial"/>
                <a:cs typeface="Arial"/>
              </a:rPr>
              <a:t>e</a:t>
            </a:r>
            <a:r>
              <a:rPr sz="2400" b="1" dirty="0">
                <a:solidFill>
                  <a:srgbClr val="460E02"/>
                </a:solidFill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2144" y="1961357"/>
            <a:ext cx="440805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rial" pitchFamily="34" charset="0"/>
                <a:cs typeface="Arial" pitchFamily="34" charset="0"/>
              </a:rPr>
              <a:t>Creation d’un site ecommerce pour la vente des  robes de mariée</a:t>
            </a:r>
            <a:endParaRPr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85405" y="1622"/>
            <a:ext cx="1757680" cy="5143500"/>
          </a:xfrm>
          <a:custGeom>
            <a:avLst/>
            <a:gdLst/>
            <a:ahLst/>
            <a:cxnLst/>
            <a:rect l="l" t="t" r="r" b="b"/>
            <a:pathLst>
              <a:path w="1757679" h="5143500">
                <a:moveTo>
                  <a:pt x="1757514" y="0"/>
                </a:moveTo>
                <a:lnTo>
                  <a:pt x="0" y="0"/>
                </a:lnTo>
                <a:lnTo>
                  <a:pt x="0" y="5142953"/>
                </a:lnTo>
                <a:lnTo>
                  <a:pt x="878751" y="5142953"/>
                </a:lnTo>
                <a:lnTo>
                  <a:pt x="1757514" y="5142953"/>
                </a:lnTo>
                <a:lnTo>
                  <a:pt x="1757514" y="0"/>
                </a:lnTo>
                <a:close/>
              </a:path>
            </a:pathLst>
          </a:custGeom>
          <a:solidFill>
            <a:srgbClr val="E4D8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9144000" cy="5148580"/>
            <a:chOff x="0" y="0"/>
            <a:chExt cx="9144000" cy="5148580"/>
          </a:xfrm>
        </p:grpSpPr>
        <p:sp>
          <p:nvSpPr>
            <p:cNvPr id="4" name="object 4"/>
            <p:cNvSpPr/>
            <p:nvPr/>
          </p:nvSpPr>
          <p:spPr>
            <a:xfrm>
              <a:off x="0" y="1622"/>
              <a:ext cx="8658225" cy="4662170"/>
            </a:xfrm>
            <a:custGeom>
              <a:avLst/>
              <a:gdLst/>
              <a:ahLst/>
              <a:cxnLst/>
              <a:rect l="l" t="t" r="r" b="b"/>
              <a:pathLst>
                <a:path w="8658225" h="4662170">
                  <a:moveTo>
                    <a:pt x="4259160" y="4661636"/>
                  </a:moveTo>
                  <a:lnTo>
                    <a:pt x="0" y="4661636"/>
                  </a:lnTo>
                </a:path>
                <a:path w="8658225" h="4662170">
                  <a:moveTo>
                    <a:pt x="8657640" y="0"/>
                  </a:moveTo>
                  <a:lnTo>
                    <a:pt x="8657640" y="4661636"/>
                  </a:lnTo>
                  <a:lnTo>
                    <a:pt x="4259160" y="4661636"/>
                  </a:lnTo>
                </a:path>
              </a:pathLst>
            </a:custGeom>
            <a:ln w="9359">
              <a:solidFill>
                <a:srgbClr val="460E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74118" y="1556813"/>
              <a:ext cx="2129396" cy="35884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4315" y="983332"/>
              <a:ext cx="1489684" cy="416196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97661" y="1187725"/>
            <a:ext cx="297180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Arial"/>
                <a:cs typeface="Arial"/>
              </a:rPr>
              <a:t>Organisation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du</a:t>
            </a:r>
            <a:r>
              <a:rPr sz="2400" b="1" spc="-3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site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1818" y="2174477"/>
            <a:ext cx="3506382" cy="12208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0200" indent="-318135">
              <a:lnSpc>
                <a:spcPts val="1675"/>
              </a:lnSpc>
              <a:spcBef>
                <a:spcPts val="100"/>
              </a:spcBef>
              <a:buChar char="●"/>
              <a:tabLst>
                <a:tab pos="329565" algn="l"/>
                <a:tab pos="330835" algn="l"/>
              </a:tabLst>
            </a:pPr>
            <a:r>
              <a:rPr spc="-5" smtClean="0">
                <a:latin typeface="Arial" pitchFamily="34" charset="0"/>
                <a:cs typeface="Arial" pitchFamily="34" charset="0"/>
              </a:rPr>
              <a:t>Page</a:t>
            </a:r>
            <a:r>
              <a:rPr lang="fr-FR" spc="-30" dirty="0" smtClean="0">
                <a:latin typeface="Arial" pitchFamily="34" charset="0"/>
                <a:cs typeface="Arial" pitchFamily="34" charset="0"/>
              </a:rPr>
              <a:t>: </a:t>
            </a:r>
            <a:r>
              <a:rPr spc="-5" smtClean="0">
                <a:latin typeface="Arial" pitchFamily="34" charset="0"/>
                <a:cs typeface="Arial" pitchFamily="34" charset="0"/>
              </a:rPr>
              <a:t>accueil</a:t>
            </a:r>
            <a:r>
              <a:rPr spc="-5" dirty="0">
                <a:latin typeface="Arial" pitchFamily="34" charset="0"/>
                <a:cs typeface="Arial" pitchFamily="34" charset="0"/>
              </a:rPr>
              <a:t>.</a:t>
            </a:r>
            <a:endParaRPr>
              <a:latin typeface="Arial" pitchFamily="34" charset="0"/>
              <a:cs typeface="Arial" pitchFamily="34" charset="0"/>
            </a:endParaRPr>
          </a:p>
          <a:p>
            <a:pPr marL="330200" indent="-318135">
              <a:lnSpc>
                <a:spcPts val="1675"/>
              </a:lnSpc>
              <a:buChar char="●"/>
              <a:tabLst>
                <a:tab pos="329565" algn="l"/>
                <a:tab pos="330835" algn="l"/>
              </a:tabLst>
            </a:pPr>
            <a:r>
              <a:rPr spc="-5" smtClean="0">
                <a:latin typeface="Arial" pitchFamily="34" charset="0"/>
                <a:cs typeface="Arial" pitchFamily="34" charset="0"/>
              </a:rPr>
              <a:t>Page</a:t>
            </a:r>
            <a:r>
              <a:rPr lang="fr-FR" spc="-5" dirty="0" smtClean="0">
                <a:latin typeface="Arial" pitchFamily="34" charset="0"/>
                <a:cs typeface="Arial" pitchFamily="34" charset="0"/>
              </a:rPr>
              <a:t>:</a:t>
            </a:r>
            <a:r>
              <a:rPr spc="-15" smtClean="0">
                <a:latin typeface="Arial" pitchFamily="34" charset="0"/>
                <a:cs typeface="Arial" pitchFamily="34" charset="0"/>
              </a:rPr>
              <a:t> </a:t>
            </a:r>
            <a:r>
              <a:rPr spc="-5" dirty="0">
                <a:latin typeface="Arial" pitchFamily="34" charset="0"/>
                <a:cs typeface="Arial" pitchFamily="34" charset="0"/>
              </a:rPr>
              <a:t>connexion/inscription.</a:t>
            </a:r>
            <a:endParaRPr>
              <a:latin typeface="Arial" pitchFamily="34" charset="0"/>
              <a:cs typeface="Arial" pitchFamily="34" charset="0"/>
            </a:endParaRPr>
          </a:p>
          <a:p>
            <a:pPr marL="330200" indent="-318135">
              <a:lnSpc>
                <a:spcPct val="100000"/>
              </a:lnSpc>
              <a:buChar char="●"/>
              <a:tabLst>
                <a:tab pos="329565" algn="l"/>
                <a:tab pos="330835" algn="l"/>
              </a:tabLst>
            </a:pPr>
            <a:r>
              <a:rPr spc="-5" smtClean="0">
                <a:latin typeface="Arial" pitchFamily="34" charset="0"/>
                <a:cs typeface="Arial" pitchFamily="34" charset="0"/>
              </a:rPr>
              <a:t>Page</a:t>
            </a:r>
            <a:r>
              <a:rPr lang="fr-FR" spc="-5" dirty="0" smtClean="0">
                <a:latin typeface="Arial" pitchFamily="34" charset="0"/>
                <a:cs typeface="Arial" pitchFamily="34" charset="0"/>
              </a:rPr>
              <a:t>:</a:t>
            </a:r>
            <a:r>
              <a:rPr spc="-40" smtClean="0">
                <a:latin typeface="Arial" pitchFamily="34" charset="0"/>
                <a:cs typeface="Arial" pitchFamily="34" charset="0"/>
              </a:rPr>
              <a:t> </a:t>
            </a:r>
            <a:r>
              <a:rPr dirty="0">
                <a:latin typeface="Arial" pitchFamily="34" charset="0"/>
                <a:cs typeface="Arial" pitchFamily="34" charset="0"/>
              </a:rPr>
              <a:t>contact.</a:t>
            </a:r>
            <a:endParaRPr>
              <a:latin typeface="Arial" pitchFamily="34" charset="0"/>
              <a:cs typeface="Arial" pitchFamily="34" charset="0"/>
            </a:endParaRPr>
          </a:p>
          <a:p>
            <a:pPr marL="330200" indent="-318135">
              <a:lnSpc>
                <a:spcPts val="1680"/>
              </a:lnSpc>
              <a:buChar char="●"/>
              <a:tabLst>
                <a:tab pos="329565" algn="l"/>
                <a:tab pos="330835" algn="l"/>
              </a:tabLst>
            </a:pPr>
            <a:r>
              <a:rPr dirty="0">
                <a:latin typeface="Arial" pitchFamily="34" charset="0"/>
                <a:cs typeface="Arial" pitchFamily="34" charset="0"/>
              </a:rPr>
              <a:t>A</a:t>
            </a:r>
            <a:r>
              <a:rPr spc="-85" dirty="0">
                <a:latin typeface="Arial" pitchFamily="34" charset="0"/>
                <a:cs typeface="Arial" pitchFamily="34" charset="0"/>
              </a:rPr>
              <a:t> </a:t>
            </a:r>
            <a:r>
              <a:rPr spc="-5" dirty="0">
                <a:latin typeface="Arial" pitchFamily="34" charset="0"/>
                <a:cs typeface="Arial" pitchFamily="34" charset="0"/>
              </a:rPr>
              <a:t>p</a:t>
            </a:r>
            <a:r>
              <a:rPr spc="10" dirty="0">
                <a:latin typeface="Arial" pitchFamily="34" charset="0"/>
                <a:cs typeface="Arial" pitchFamily="34" charset="0"/>
              </a:rPr>
              <a:t>r</a:t>
            </a:r>
            <a:r>
              <a:rPr spc="-10" dirty="0">
                <a:latin typeface="Arial" pitchFamily="34" charset="0"/>
                <a:cs typeface="Arial" pitchFamily="34" charset="0"/>
              </a:rPr>
              <a:t>o</a:t>
            </a:r>
            <a:r>
              <a:rPr spc="-5" dirty="0">
                <a:latin typeface="Arial" pitchFamily="34" charset="0"/>
                <a:cs typeface="Arial" pitchFamily="34" charset="0"/>
              </a:rPr>
              <a:t>po</a:t>
            </a:r>
            <a:r>
              <a:rPr dirty="0">
                <a:latin typeface="Arial" pitchFamily="34" charset="0"/>
                <a:cs typeface="Arial" pitchFamily="34" charset="0"/>
              </a:rPr>
              <a:t>s</a:t>
            </a:r>
            <a:r>
              <a:rPr spc="15" dirty="0">
                <a:latin typeface="Arial" pitchFamily="34" charset="0"/>
                <a:cs typeface="Arial" pitchFamily="34" charset="0"/>
              </a:rPr>
              <a:t> </a:t>
            </a:r>
            <a:r>
              <a:rPr spc="-5" dirty="0">
                <a:latin typeface="Arial" pitchFamily="34" charset="0"/>
                <a:cs typeface="Arial" pitchFamily="34" charset="0"/>
              </a:rPr>
              <a:t>d</a:t>
            </a:r>
            <a:r>
              <a:rPr dirty="0">
                <a:latin typeface="Arial" pitchFamily="34" charset="0"/>
                <a:cs typeface="Arial" pitchFamily="34" charset="0"/>
              </a:rPr>
              <a:t>e</a:t>
            </a:r>
            <a:r>
              <a:rPr spc="5" dirty="0">
                <a:latin typeface="Arial" pitchFamily="34" charset="0"/>
                <a:cs typeface="Arial" pitchFamily="34" charset="0"/>
              </a:rPr>
              <a:t> </a:t>
            </a:r>
            <a:r>
              <a:rPr spc="-10" dirty="0">
                <a:latin typeface="Arial" pitchFamily="34" charset="0"/>
                <a:cs typeface="Arial" pitchFamily="34" charset="0"/>
              </a:rPr>
              <a:t>n</a:t>
            </a:r>
            <a:r>
              <a:rPr spc="-5" dirty="0">
                <a:latin typeface="Arial" pitchFamily="34" charset="0"/>
                <a:cs typeface="Arial" pitchFamily="34" charset="0"/>
              </a:rPr>
              <a:t>ou</a:t>
            </a:r>
            <a:r>
              <a:rPr spc="5" dirty="0">
                <a:latin typeface="Arial" pitchFamily="34" charset="0"/>
                <a:cs typeface="Arial" pitchFamily="34" charset="0"/>
              </a:rPr>
              <a:t>s</a:t>
            </a:r>
            <a:r>
              <a:rPr dirty="0">
                <a:latin typeface="Arial" pitchFamily="34" charset="0"/>
                <a:cs typeface="Arial" pitchFamily="34" charset="0"/>
              </a:rPr>
              <a:t>.</a:t>
            </a:r>
            <a:endParaRPr>
              <a:latin typeface="Arial" pitchFamily="34" charset="0"/>
              <a:cs typeface="Arial" pitchFamily="34" charset="0"/>
            </a:endParaRPr>
          </a:p>
          <a:p>
            <a:pPr marL="330200" indent="-318135">
              <a:lnSpc>
                <a:spcPct val="100000"/>
              </a:lnSpc>
              <a:buChar char="●"/>
              <a:tabLst>
                <a:tab pos="329565" algn="l"/>
                <a:tab pos="330835" algn="l"/>
              </a:tabLst>
            </a:pPr>
            <a:r>
              <a:rPr spc="-5" smtClean="0">
                <a:latin typeface="Arial" pitchFamily="34" charset="0"/>
                <a:cs typeface="Arial" pitchFamily="34" charset="0"/>
              </a:rPr>
              <a:t>Page</a:t>
            </a:r>
            <a:r>
              <a:rPr lang="fr-FR" spc="-5" dirty="0" smtClean="0">
                <a:latin typeface="Arial" pitchFamily="34" charset="0"/>
                <a:cs typeface="Arial" pitchFamily="34" charset="0"/>
              </a:rPr>
              <a:t>:</a:t>
            </a:r>
            <a:r>
              <a:rPr spc="-30" smtClean="0">
                <a:latin typeface="Arial" pitchFamily="34" charset="0"/>
                <a:cs typeface="Arial" pitchFamily="34" charset="0"/>
              </a:rPr>
              <a:t> </a:t>
            </a:r>
            <a:r>
              <a:rPr spc="-5" dirty="0">
                <a:latin typeface="Arial" pitchFamily="34" charset="0"/>
                <a:cs typeface="Arial" pitchFamily="34" charset="0"/>
              </a:rPr>
              <a:t>produit.</a:t>
            </a:r>
            <a:endParaRPr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738861"/>
            <a:ext cx="9143365" cy="407034"/>
          </a:xfrm>
          <a:custGeom>
            <a:avLst/>
            <a:gdLst/>
            <a:ahLst/>
            <a:cxnLst/>
            <a:rect l="l" t="t" r="r" b="b"/>
            <a:pathLst>
              <a:path w="9143365" h="407035">
                <a:moveTo>
                  <a:pt x="9143276" y="406438"/>
                </a:moveTo>
                <a:lnTo>
                  <a:pt x="0" y="406438"/>
                </a:lnTo>
                <a:lnTo>
                  <a:pt x="0" y="0"/>
                </a:lnTo>
                <a:lnTo>
                  <a:pt x="9143276" y="0"/>
                </a:lnTo>
                <a:lnTo>
                  <a:pt x="9143276" y="406438"/>
                </a:lnTo>
                <a:close/>
              </a:path>
            </a:pathLst>
          </a:custGeom>
          <a:solidFill>
            <a:srgbClr val="E4D8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66075" y="1622"/>
            <a:ext cx="1177925" cy="271368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2572749"/>
            <a:ext cx="1258570" cy="2573020"/>
            <a:chOff x="0" y="2572749"/>
            <a:chExt cx="1258570" cy="25730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78" y="3271859"/>
              <a:ext cx="1090079" cy="18734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572749"/>
              <a:ext cx="909713" cy="25725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403701" y="0"/>
            <a:ext cx="2997099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0" dirty="0"/>
              <a:t>T</a:t>
            </a:r>
            <a:r>
              <a:rPr spc="-10" dirty="0"/>
              <a:t>r</a:t>
            </a:r>
            <a:r>
              <a:rPr spc="-5" dirty="0"/>
              <a:t>el</a:t>
            </a:r>
            <a:r>
              <a:rPr spc="-10" dirty="0"/>
              <a:t>l</a:t>
            </a:r>
            <a:r>
              <a:rPr dirty="0"/>
              <a:t>o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8004" y="1132734"/>
            <a:ext cx="7440117" cy="31885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738861"/>
            <a:ext cx="9143365" cy="407034"/>
          </a:xfrm>
          <a:custGeom>
            <a:avLst/>
            <a:gdLst/>
            <a:ahLst/>
            <a:cxnLst/>
            <a:rect l="l" t="t" r="r" b="b"/>
            <a:pathLst>
              <a:path w="9143365" h="407035">
                <a:moveTo>
                  <a:pt x="9143276" y="406438"/>
                </a:moveTo>
                <a:lnTo>
                  <a:pt x="0" y="406438"/>
                </a:lnTo>
                <a:lnTo>
                  <a:pt x="0" y="0"/>
                </a:lnTo>
                <a:lnTo>
                  <a:pt x="9143276" y="0"/>
                </a:lnTo>
                <a:lnTo>
                  <a:pt x="9143276" y="406438"/>
                </a:lnTo>
                <a:close/>
              </a:path>
            </a:pathLst>
          </a:custGeom>
          <a:solidFill>
            <a:srgbClr val="E4D8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66075" y="1622"/>
            <a:ext cx="1177925" cy="271368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0" y="2572749"/>
            <a:ext cx="1258570" cy="2573020"/>
            <a:chOff x="0" y="2572749"/>
            <a:chExt cx="1258570" cy="25730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8478" y="3271859"/>
              <a:ext cx="1090079" cy="187344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572749"/>
              <a:ext cx="909713" cy="25725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51458" y="25637"/>
            <a:ext cx="69367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Diagramme</a:t>
            </a:r>
            <a:r>
              <a:rPr spc="-80" dirty="0"/>
              <a:t> </a:t>
            </a:r>
            <a:r>
              <a:rPr spc="-5" dirty="0"/>
              <a:t>UML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5995" y="1168739"/>
            <a:ext cx="7445883" cy="372635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113</Words>
  <Application>Microsoft Office PowerPoint</Application>
  <PresentationFormat>Personnalisé</PresentationFormat>
  <Paragraphs>38</Paragraphs>
  <Slides>12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Office Theme</vt:lpstr>
      <vt:lpstr>Projet WEB</vt:lpstr>
      <vt:lpstr>Elegant  Bride</vt:lpstr>
      <vt:lpstr>Plan</vt:lpstr>
      <vt:lpstr>“</vt:lpstr>
      <vt:lpstr>Diapositive 5</vt:lpstr>
      <vt:lpstr>Diapositive 6</vt:lpstr>
      <vt:lpstr>Organisation du site</vt:lpstr>
      <vt:lpstr>Trello</vt:lpstr>
      <vt:lpstr>Diagramme UML</vt:lpstr>
      <vt:lpstr>Logo</vt:lpstr>
      <vt:lpstr>Conclusion</vt:lpstr>
      <vt:lpstr>Diapositive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WEB</dc:title>
  <dc:creator>SONY</dc:creator>
  <cp:lastModifiedBy>SONY</cp:lastModifiedBy>
  <cp:revision>2</cp:revision>
  <dcterms:created xsi:type="dcterms:W3CDTF">2022-11-20T18:20:40Z</dcterms:created>
  <dcterms:modified xsi:type="dcterms:W3CDTF">2022-11-20T18:39:01Z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2022-11-20T00:00:00Z</vt:filetime>
  </property>
  <property fmtid="{D5CDD505-2E9C-101B-9397-08002B2CF9AE}" pid="3" name="Creator">
    <vt:lpwstr>Impress</vt:lpwstr>
  </property>
  <property fmtid="{D5CDD505-2E9C-101B-9397-08002B2CF9AE}" pid="4" name="LastSaved">
    <vt:filetime>2022-11-20T00:00:00Z</vt:filetime>
  </property>
</Properties>
</file>